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0" r:id="rId3"/>
    <p:sldId id="261" r:id="rId4"/>
    <p:sldId id="279" r:id="rId5"/>
    <p:sldId id="280" r:id="rId6"/>
    <p:sldId id="278" r:id="rId7"/>
    <p:sldId id="262" r:id="rId8"/>
    <p:sldId id="281" r:id="rId9"/>
    <p:sldId id="285" r:id="rId10"/>
    <p:sldId id="282" r:id="rId11"/>
    <p:sldId id="283" r:id="rId12"/>
    <p:sldId id="284"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41" autoAdjust="0"/>
  </p:normalViewPr>
  <p:slideViewPr>
    <p:cSldViewPr>
      <p:cViewPr>
        <p:scale>
          <a:sx n="98" d="100"/>
          <a:sy n="98" d="100"/>
        </p:scale>
        <p:origin x="82" y="-379"/>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F0117C-9CAC-400B-BBF0-BBAB79333B00}" type="doc">
      <dgm:prSet loTypeId="urn:microsoft.com/office/officeart/2005/8/layout/vList3" loCatId="list" qsTypeId="urn:microsoft.com/office/officeart/2005/8/quickstyle/simple1" qsCatId="simple" csTypeId="urn:microsoft.com/office/officeart/2005/8/colors/accent1_2" csCatId="accent1" phldr="1"/>
      <dgm:spPr/>
    </dgm:pt>
    <dgm:pt modelId="{8278CDB5-A9EB-489D-A76D-91FEC91573B4}">
      <dgm:prSet phldrT="[Text]"/>
      <dgm:spPr/>
      <dgm:t>
        <a:bodyPr/>
        <a:lstStyle/>
        <a:p>
          <a:r>
            <a:rPr lang="en-US" altLang="ko-KR" b="1" dirty="0" smtClean="0">
              <a:solidFill>
                <a:schemeClr val="bg1"/>
              </a:solidFill>
              <a:latin typeface="Times New Roman" panose="02020603050405020304" pitchFamily="18" charset="0"/>
              <a:cs typeface="Times New Roman" panose="02020603050405020304" pitchFamily="18" charset="0"/>
            </a:rPr>
            <a:t>Giới thiệu</a:t>
          </a:r>
          <a:endParaRPr lang="en-US" dirty="0">
            <a:latin typeface="Times New Roman" panose="02020603050405020304" pitchFamily="18" charset="0"/>
            <a:cs typeface="Times New Roman" panose="02020603050405020304" pitchFamily="18" charset="0"/>
          </a:endParaRPr>
        </a:p>
      </dgm:t>
    </dgm:pt>
    <dgm:pt modelId="{02DDC97B-3F4E-431E-9F8A-C8B41CD3D111}" type="parTrans" cxnId="{29A1D86E-5AD7-4B68-B782-2C971595A814}">
      <dgm:prSet/>
      <dgm:spPr/>
      <dgm:t>
        <a:bodyPr/>
        <a:lstStyle/>
        <a:p>
          <a:endParaRPr lang="en-US"/>
        </a:p>
      </dgm:t>
    </dgm:pt>
    <dgm:pt modelId="{50DAF3D6-A2FE-43EB-BF9D-4BA64F7235D0}" type="sibTrans" cxnId="{29A1D86E-5AD7-4B68-B782-2C971595A814}">
      <dgm:prSet/>
      <dgm:spPr/>
      <dgm:t>
        <a:bodyPr/>
        <a:lstStyle/>
        <a:p>
          <a:endParaRPr lang="en-US"/>
        </a:p>
      </dgm:t>
    </dgm:pt>
    <dgm:pt modelId="{7A81DD7E-0C16-424C-9233-4011A9597064}">
      <dgm:prSet phldrT="[Text]"/>
      <dgm:spPr/>
      <dgm:t>
        <a:bodyPr/>
        <a:lstStyle/>
        <a:p>
          <a:r>
            <a:rPr lang="en-US" b="1" dirty="0" smtClean="0">
              <a:latin typeface="Times New Roman" panose="02020603050405020304" pitchFamily="18" charset="0"/>
              <a:cs typeface="Times New Roman" panose="02020603050405020304" pitchFamily="18" charset="0"/>
            </a:rPr>
            <a:t>Phương Pháp</a:t>
          </a:r>
          <a:endParaRPr lang="en-US" b="1" dirty="0">
            <a:latin typeface="Times New Roman" panose="02020603050405020304" pitchFamily="18" charset="0"/>
            <a:cs typeface="Times New Roman" panose="02020603050405020304" pitchFamily="18" charset="0"/>
          </a:endParaRPr>
        </a:p>
      </dgm:t>
    </dgm:pt>
    <dgm:pt modelId="{0202ED1B-970E-42A9-955F-DB2240F889F6}" type="parTrans" cxnId="{3B4C5D69-71BF-41B8-BA67-B5797D77AD13}">
      <dgm:prSet/>
      <dgm:spPr/>
      <dgm:t>
        <a:bodyPr/>
        <a:lstStyle/>
        <a:p>
          <a:endParaRPr lang="en-US"/>
        </a:p>
      </dgm:t>
    </dgm:pt>
    <dgm:pt modelId="{021229A3-0B45-4282-8C6B-952B9503D1BD}" type="sibTrans" cxnId="{3B4C5D69-71BF-41B8-BA67-B5797D77AD13}">
      <dgm:prSet/>
      <dgm:spPr/>
      <dgm:t>
        <a:bodyPr/>
        <a:lstStyle/>
        <a:p>
          <a:endParaRPr lang="en-US"/>
        </a:p>
      </dgm:t>
    </dgm:pt>
    <dgm:pt modelId="{842A5280-A0A5-45B8-BF20-47B3FAEDAC34}">
      <dgm:prSet phldrT="[Text]"/>
      <dgm:spPr/>
      <dgm:t>
        <a:bodyPr/>
        <a:lstStyle/>
        <a:p>
          <a:r>
            <a:rPr lang="en-US" altLang="ko-KR" b="1" dirty="0" smtClean="0">
              <a:solidFill>
                <a:schemeClr val="bg1"/>
              </a:solidFill>
              <a:latin typeface="Times New Roman" panose="02020603050405020304" pitchFamily="18" charset="0"/>
              <a:cs typeface="Times New Roman" panose="02020603050405020304" pitchFamily="18" charset="0"/>
            </a:rPr>
            <a:t>Các chức năng</a:t>
          </a:r>
          <a:endParaRPr lang="en-US" b="1" dirty="0">
            <a:latin typeface="Times New Roman" panose="02020603050405020304" pitchFamily="18" charset="0"/>
            <a:cs typeface="Times New Roman" panose="02020603050405020304" pitchFamily="18" charset="0"/>
          </a:endParaRPr>
        </a:p>
      </dgm:t>
    </dgm:pt>
    <dgm:pt modelId="{D20FCF4A-F695-494D-BB87-E2C6081E5B51}" type="parTrans" cxnId="{306977B3-CF1D-4264-8DAA-064396D7630E}">
      <dgm:prSet/>
      <dgm:spPr/>
      <dgm:t>
        <a:bodyPr/>
        <a:lstStyle/>
        <a:p>
          <a:endParaRPr lang="en-US"/>
        </a:p>
      </dgm:t>
    </dgm:pt>
    <dgm:pt modelId="{614FD13A-12C3-4674-AB84-88070A27A3FE}" type="sibTrans" cxnId="{306977B3-CF1D-4264-8DAA-064396D7630E}">
      <dgm:prSet/>
      <dgm:spPr/>
      <dgm:t>
        <a:bodyPr/>
        <a:lstStyle/>
        <a:p>
          <a:endParaRPr lang="en-US"/>
        </a:p>
      </dgm:t>
    </dgm:pt>
    <dgm:pt modelId="{EE91F6C5-7AD8-40AC-ACE6-E7BA1DE51D37}">
      <dgm:prSet phldrT="[Text]"/>
      <dgm:spPr/>
      <dgm:t>
        <a:bodyPr/>
        <a:lstStyle/>
        <a:p>
          <a:r>
            <a:rPr lang="en-US" altLang="ko-KR" b="1" dirty="0" smtClean="0">
              <a:solidFill>
                <a:schemeClr val="bg1"/>
              </a:solidFill>
              <a:latin typeface="Times New Roman" panose="02020603050405020304" pitchFamily="18" charset="0"/>
              <a:cs typeface="Times New Roman" panose="02020603050405020304" pitchFamily="18" charset="0"/>
            </a:rPr>
            <a:t>Kết luận </a:t>
          </a:r>
          <a:endParaRPr lang="en-US" dirty="0">
            <a:latin typeface="Times New Roman" panose="02020603050405020304" pitchFamily="18" charset="0"/>
            <a:cs typeface="Times New Roman" panose="02020603050405020304" pitchFamily="18" charset="0"/>
          </a:endParaRPr>
        </a:p>
      </dgm:t>
    </dgm:pt>
    <dgm:pt modelId="{806DE0D0-2185-4356-BFA5-24E68A4B334E}" type="parTrans" cxnId="{EC8C3091-3EC0-4A5C-B00C-038E49BE66D1}">
      <dgm:prSet/>
      <dgm:spPr/>
      <dgm:t>
        <a:bodyPr/>
        <a:lstStyle/>
        <a:p>
          <a:endParaRPr lang="en-US"/>
        </a:p>
      </dgm:t>
    </dgm:pt>
    <dgm:pt modelId="{5D8800A6-073C-4074-A2DE-3F1F431576F8}" type="sibTrans" cxnId="{EC8C3091-3EC0-4A5C-B00C-038E49BE66D1}">
      <dgm:prSet/>
      <dgm:spPr/>
      <dgm:t>
        <a:bodyPr/>
        <a:lstStyle/>
        <a:p>
          <a:endParaRPr lang="en-US"/>
        </a:p>
      </dgm:t>
    </dgm:pt>
    <dgm:pt modelId="{92506A1D-FEE0-47A3-97AB-AE4C1C8869FF}" type="pres">
      <dgm:prSet presAssocID="{6AF0117C-9CAC-400B-BBF0-BBAB79333B00}" presName="linearFlow" presStyleCnt="0">
        <dgm:presLayoutVars>
          <dgm:dir/>
          <dgm:resizeHandles val="exact"/>
        </dgm:presLayoutVars>
      </dgm:prSet>
      <dgm:spPr/>
    </dgm:pt>
    <dgm:pt modelId="{E216836C-9FA1-4B6D-A405-B169123C1DA1}" type="pres">
      <dgm:prSet presAssocID="{8278CDB5-A9EB-489D-A76D-91FEC91573B4}" presName="composite" presStyleCnt="0"/>
      <dgm:spPr/>
    </dgm:pt>
    <dgm:pt modelId="{64B2CD7D-AE62-4A8B-B357-0B22D469B644}" type="pres">
      <dgm:prSet presAssocID="{8278CDB5-A9EB-489D-A76D-91FEC91573B4}"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54994261-F846-41A4-95D8-50537CBE24C1}" type="pres">
      <dgm:prSet presAssocID="{8278CDB5-A9EB-489D-A76D-91FEC91573B4}" presName="txShp" presStyleLbl="node1" presStyleIdx="0" presStyleCnt="4">
        <dgm:presLayoutVars>
          <dgm:bulletEnabled val="1"/>
        </dgm:presLayoutVars>
      </dgm:prSet>
      <dgm:spPr/>
      <dgm:t>
        <a:bodyPr/>
        <a:lstStyle/>
        <a:p>
          <a:endParaRPr lang="en-US"/>
        </a:p>
      </dgm:t>
    </dgm:pt>
    <dgm:pt modelId="{A6B83EAB-64CB-43AF-90C7-D31D04987316}" type="pres">
      <dgm:prSet presAssocID="{50DAF3D6-A2FE-43EB-BF9D-4BA64F7235D0}" presName="spacing" presStyleCnt="0"/>
      <dgm:spPr/>
    </dgm:pt>
    <dgm:pt modelId="{14CBC724-0ED2-43D0-B461-98480A32C34A}" type="pres">
      <dgm:prSet presAssocID="{7A81DD7E-0C16-424C-9233-4011A9597064}" presName="composite" presStyleCnt="0"/>
      <dgm:spPr/>
    </dgm:pt>
    <dgm:pt modelId="{7F9F0B6C-8148-4A7C-898C-E74D507AC1EC}" type="pres">
      <dgm:prSet presAssocID="{7A81DD7E-0C16-424C-9233-4011A9597064}"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97750022-C593-4E27-A9DC-767DDD174C49}" type="pres">
      <dgm:prSet presAssocID="{7A81DD7E-0C16-424C-9233-4011A9597064}" presName="txShp" presStyleLbl="node1" presStyleIdx="1" presStyleCnt="4">
        <dgm:presLayoutVars>
          <dgm:bulletEnabled val="1"/>
        </dgm:presLayoutVars>
      </dgm:prSet>
      <dgm:spPr/>
      <dgm:t>
        <a:bodyPr/>
        <a:lstStyle/>
        <a:p>
          <a:endParaRPr lang="en-US"/>
        </a:p>
      </dgm:t>
    </dgm:pt>
    <dgm:pt modelId="{AB2AC738-BF5E-4209-A9FE-8216D6CD93D7}" type="pres">
      <dgm:prSet presAssocID="{021229A3-0B45-4282-8C6B-952B9503D1BD}" presName="spacing" presStyleCnt="0"/>
      <dgm:spPr/>
    </dgm:pt>
    <dgm:pt modelId="{709F9B7B-F0EB-47E9-80AB-3C78538F52AA}" type="pres">
      <dgm:prSet presAssocID="{842A5280-A0A5-45B8-BF20-47B3FAEDAC34}" presName="composite" presStyleCnt="0"/>
      <dgm:spPr/>
    </dgm:pt>
    <dgm:pt modelId="{E0A87834-945A-445E-826D-4112582811D3}" type="pres">
      <dgm:prSet presAssocID="{842A5280-A0A5-45B8-BF20-47B3FAEDAC34}"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dgm:spPr>
    </dgm:pt>
    <dgm:pt modelId="{19C7F29B-1AB1-4BCB-B63A-E3B34EBC278D}" type="pres">
      <dgm:prSet presAssocID="{842A5280-A0A5-45B8-BF20-47B3FAEDAC34}" presName="txShp" presStyleLbl="node1" presStyleIdx="2" presStyleCnt="4">
        <dgm:presLayoutVars>
          <dgm:bulletEnabled val="1"/>
        </dgm:presLayoutVars>
      </dgm:prSet>
      <dgm:spPr/>
      <dgm:t>
        <a:bodyPr/>
        <a:lstStyle/>
        <a:p>
          <a:endParaRPr lang="en-US"/>
        </a:p>
      </dgm:t>
    </dgm:pt>
    <dgm:pt modelId="{2DB66DD8-2C80-44FB-8E6C-F23D7DBE4CBE}" type="pres">
      <dgm:prSet presAssocID="{614FD13A-12C3-4674-AB84-88070A27A3FE}" presName="spacing" presStyleCnt="0"/>
      <dgm:spPr/>
    </dgm:pt>
    <dgm:pt modelId="{9DD8097E-EB2A-43D5-AA15-EC7C0FD7B3DC}" type="pres">
      <dgm:prSet presAssocID="{EE91F6C5-7AD8-40AC-ACE6-E7BA1DE51D37}" presName="composite" presStyleCnt="0"/>
      <dgm:spPr/>
    </dgm:pt>
    <dgm:pt modelId="{BCBE70A0-B25A-4F1A-A377-6A560F3ED48C}" type="pres">
      <dgm:prSet presAssocID="{EE91F6C5-7AD8-40AC-ACE6-E7BA1DE51D37}"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635C7CB6-358B-4857-87AF-62B89CE1424B}" type="pres">
      <dgm:prSet presAssocID="{EE91F6C5-7AD8-40AC-ACE6-E7BA1DE51D37}" presName="txShp" presStyleLbl="node1" presStyleIdx="3" presStyleCnt="4">
        <dgm:presLayoutVars>
          <dgm:bulletEnabled val="1"/>
        </dgm:presLayoutVars>
      </dgm:prSet>
      <dgm:spPr/>
      <dgm:t>
        <a:bodyPr/>
        <a:lstStyle/>
        <a:p>
          <a:endParaRPr lang="en-US"/>
        </a:p>
      </dgm:t>
    </dgm:pt>
  </dgm:ptLst>
  <dgm:cxnLst>
    <dgm:cxn modelId="{7FA389D2-19ED-473E-ABD4-29D1D9F41569}" type="presOf" srcId="{EE91F6C5-7AD8-40AC-ACE6-E7BA1DE51D37}" destId="{635C7CB6-358B-4857-87AF-62B89CE1424B}" srcOrd="0" destOrd="0" presId="urn:microsoft.com/office/officeart/2005/8/layout/vList3"/>
    <dgm:cxn modelId="{E565196C-EB7F-4C99-AB1B-8A6569E29072}" type="presOf" srcId="{6AF0117C-9CAC-400B-BBF0-BBAB79333B00}" destId="{92506A1D-FEE0-47A3-97AB-AE4C1C8869FF}" srcOrd="0" destOrd="0" presId="urn:microsoft.com/office/officeart/2005/8/layout/vList3"/>
    <dgm:cxn modelId="{3B4C5D69-71BF-41B8-BA67-B5797D77AD13}" srcId="{6AF0117C-9CAC-400B-BBF0-BBAB79333B00}" destId="{7A81DD7E-0C16-424C-9233-4011A9597064}" srcOrd="1" destOrd="0" parTransId="{0202ED1B-970E-42A9-955F-DB2240F889F6}" sibTransId="{021229A3-0B45-4282-8C6B-952B9503D1BD}"/>
    <dgm:cxn modelId="{EC8C3091-3EC0-4A5C-B00C-038E49BE66D1}" srcId="{6AF0117C-9CAC-400B-BBF0-BBAB79333B00}" destId="{EE91F6C5-7AD8-40AC-ACE6-E7BA1DE51D37}" srcOrd="3" destOrd="0" parTransId="{806DE0D0-2185-4356-BFA5-24E68A4B334E}" sibTransId="{5D8800A6-073C-4074-A2DE-3F1F431576F8}"/>
    <dgm:cxn modelId="{306977B3-CF1D-4264-8DAA-064396D7630E}" srcId="{6AF0117C-9CAC-400B-BBF0-BBAB79333B00}" destId="{842A5280-A0A5-45B8-BF20-47B3FAEDAC34}" srcOrd="2" destOrd="0" parTransId="{D20FCF4A-F695-494D-BB87-E2C6081E5B51}" sibTransId="{614FD13A-12C3-4674-AB84-88070A27A3FE}"/>
    <dgm:cxn modelId="{16B50FF2-24F4-4092-8992-5453B05914CC}" type="presOf" srcId="{842A5280-A0A5-45B8-BF20-47B3FAEDAC34}" destId="{19C7F29B-1AB1-4BCB-B63A-E3B34EBC278D}" srcOrd="0" destOrd="0" presId="urn:microsoft.com/office/officeart/2005/8/layout/vList3"/>
    <dgm:cxn modelId="{BD88DD19-0AC0-41DD-923A-5AC7C35EF520}" type="presOf" srcId="{8278CDB5-A9EB-489D-A76D-91FEC91573B4}" destId="{54994261-F846-41A4-95D8-50537CBE24C1}" srcOrd="0" destOrd="0" presId="urn:microsoft.com/office/officeart/2005/8/layout/vList3"/>
    <dgm:cxn modelId="{29A1D86E-5AD7-4B68-B782-2C971595A814}" srcId="{6AF0117C-9CAC-400B-BBF0-BBAB79333B00}" destId="{8278CDB5-A9EB-489D-A76D-91FEC91573B4}" srcOrd="0" destOrd="0" parTransId="{02DDC97B-3F4E-431E-9F8A-C8B41CD3D111}" sibTransId="{50DAF3D6-A2FE-43EB-BF9D-4BA64F7235D0}"/>
    <dgm:cxn modelId="{A3147B85-0FDE-4FE2-9171-7AB2316FF30F}" type="presOf" srcId="{7A81DD7E-0C16-424C-9233-4011A9597064}" destId="{97750022-C593-4E27-A9DC-767DDD174C49}" srcOrd="0" destOrd="0" presId="urn:microsoft.com/office/officeart/2005/8/layout/vList3"/>
    <dgm:cxn modelId="{D0A67CCB-CEE8-4CC2-8CEB-83158BB5C093}" type="presParOf" srcId="{92506A1D-FEE0-47A3-97AB-AE4C1C8869FF}" destId="{E216836C-9FA1-4B6D-A405-B169123C1DA1}" srcOrd="0" destOrd="0" presId="urn:microsoft.com/office/officeart/2005/8/layout/vList3"/>
    <dgm:cxn modelId="{481F8671-5D33-477D-8691-E458D1830A5D}" type="presParOf" srcId="{E216836C-9FA1-4B6D-A405-B169123C1DA1}" destId="{64B2CD7D-AE62-4A8B-B357-0B22D469B644}" srcOrd="0" destOrd="0" presId="urn:microsoft.com/office/officeart/2005/8/layout/vList3"/>
    <dgm:cxn modelId="{CE4FBDBF-005E-4E0A-ABC8-61F3EFA21C95}" type="presParOf" srcId="{E216836C-9FA1-4B6D-A405-B169123C1DA1}" destId="{54994261-F846-41A4-95D8-50537CBE24C1}" srcOrd="1" destOrd="0" presId="urn:microsoft.com/office/officeart/2005/8/layout/vList3"/>
    <dgm:cxn modelId="{F55684F2-8E31-4F7C-B426-823865318B4E}" type="presParOf" srcId="{92506A1D-FEE0-47A3-97AB-AE4C1C8869FF}" destId="{A6B83EAB-64CB-43AF-90C7-D31D04987316}" srcOrd="1" destOrd="0" presId="urn:microsoft.com/office/officeart/2005/8/layout/vList3"/>
    <dgm:cxn modelId="{CF667F32-5B7B-428B-AF48-1275F8FCA65A}" type="presParOf" srcId="{92506A1D-FEE0-47A3-97AB-AE4C1C8869FF}" destId="{14CBC724-0ED2-43D0-B461-98480A32C34A}" srcOrd="2" destOrd="0" presId="urn:microsoft.com/office/officeart/2005/8/layout/vList3"/>
    <dgm:cxn modelId="{DBA6767B-E702-41FF-A6A3-0639C9AA540E}" type="presParOf" srcId="{14CBC724-0ED2-43D0-B461-98480A32C34A}" destId="{7F9F0B6C-8148-4A7C-898C-E74D507AC1EC}" srcOrd="0" destOrd="0" presId="urn:microsoft.com/office/officeart/2005/8/layout/vList3"/>
    <dgm:cxn modelId="{9D04E1AE-D257-416B-BCA2-80D03CA12F57}" type="presParOf" srcId="{14CBC724-0ED2-43D0-B461-98480A32C34A}" destId="{97750022-C593-4E27-A9DC-767DDD174C49}" srcOrd="1" destOrd="0" presId="urn:microsoft.com/office/officeart/2005/8/layout/vList3"/>
    <dgm:cxn modelId="{0ACBDA6A-76CC-4251-ACB3-435D2D79A33D}" type="presParOf" srcId="{92506A1D-FEE0-47A3-97AB-AE4C1C8869FF}" destId="{AB2AC738-BF5E-4209-A9FE-8216D6CD93D7}" srcOrd="3" destOrd="0" presId="urn:microsoft.com/office/officeart/2005/8/layout/vList3"/>
    <dgm:cxn modelId="{3554D330-93EB-4F0F-A5A5-397B0A9DA384}" type="presParOf" srcId="{92506A1D-FEE0-47A3-97AB-AE4C1C8869FF}" destId="{709F9B7B-F0EB-47E9-80AB-3C78538F52AA}" srcOrd="4" destOrd="0" presId="urn:microsoft.com/office/officeart/2005/8/layout/vList3"/>
    <dgm:cxn modelId="{A908EDBC-F94A-4B11-81FB-A979A4B32B3E}" type="presParOf" srcId="{709F9B7B-F0EB-47E9-80AB-3C78538F52AA}" destId="{E0A87834-945A-445E-826D-4112582811D3}" srcOrd="0" destOrd="0" presId="urn:microsoft.com/office/officeart/2005/8/layout/vList3"/>
    <dgm:cxn modelId="{CF07D3E6-E4BF-4DF1-BB93-06E259782137}" type="presParOf" srcId="{709F9B7B-F0EB-47E9-80AB-3C78538F52AA}" destId="{19C7F29B-1AB1-4BCB-B63A-E3B34EBC278D}" srcOrd="1" destOrd="0" presId="urn:microsoft.com/office/officeart/2005/8/layout/vList3"/>
    <dgm:cxn modelId="{E1906FB1-C2B1-4DEF-AE96-BAE5C53FF358}" type="presParOf" srcId="{92506A1D-FEE0-47A3-97AB-AE4C1C8869FF}" destId="{2DB66DD8-2C80-44FB-8E6C-F23D7DBE4CBE}" srcOrd="5" destOrd="0" presId="urn:microsoft.com/office/officeart/2005/8/layout/vList3"/>
    <dgm:cxn modelId="{4E5D655A-9D10-46D3-9249-D59A3F58B145}" type="presParOf" srcId="{92506A1D-FEE0-47A3-97AB-AE4C1C8869FF}" destId="{9DD8097E-EB2A-43D5-AA15-EC7C0FD7B3DC}" srcOrd="6" destOrd="0" presId="urn:microsoft.com/office/officeart/2005/8/layout/vList3"/>
    <dgm:cxn modelId="{2C6F53CB-3694-465F-8834-E3933A3E908E}" type="presParOf" srcId="{9DD8097E-EB2A-43D5-AA15-EC7C0FD7B3DC}" destId="{BCBE70A0-B25A-4F1A-A377-6A560F3ED48C}" srcOrd="0" destOrd="0" presId="urn:microsoft.com/office/officeart/2005/8/layout/vList3"/>
    <dgm:cxn modelId="{6D796359-0434-4ADE-9C83-22008BFEB85D}" type="presParOf" srcId="{9DD8097E-EB2A-43D5-AA15-EC7C0FD7B3DC}" destId="{635C7CB6-358B-4857-87AF-62B89CE1424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94261-F846-41A4-95D8-50537CBE24C1}">
      <dsp:nvSpPr>
        <dsp:cNvPr id="0" name=""/>
        <dsp:cNvSpPr/>
      </dsp:nvSpPr>
      <dsp:spPr>
        <a:xfrm rot="10800000">
          <a:off x="1228486" y="1270"/>
          <a:ext cx="4053840" cy="82962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843" tIns="148590" rIns="277368" bIns="148590" numCol="1" spcCol="1270" anchor="ctr" anchorCtr="0">
          <a:noAutofit/>
        </a:bodyPr>
        <a:lstStyle/>
        <a:p>
          <a:pPr lvl="0" algn="ctr" defTabSz="1733550">
            <a:lnSpc>
              <a:spcPct val="90000"/>
            </a:lnSpc>
            <a:spcBef>
              <a:spcPct val="0"/>
            </a:spcBef>
            <a:spcAft>
              <a:spcPct val="35000"/>
            </a:spcAft>
          </a:pPr>
          <a:r>
            <a:rPr lang="en-US" altLang="ko-KR" sz="3900" b="1" kern="1200" dirty="0" smtClean="0">
              <a:solidFill>
                <a:schemeClr val="bg1"/>
              </a:solidFill>
              <a:latin typeface="Times New Roman" panose="02020603050405020304" pitchFamily="18" charset="0"/>
              <a:cs typeface="Times New Roman" panose="02020603050405020304" pitchFamily="18" charset="0"/>
            </a:rPr>
            <a:t>Giới thiệu</a:t>
          </a:r>
          <a:endParaRPr lang="en-US" sz="3900" kern="1200" dirty="0">
            <a:latin typeface="Times New Roman" panose="02020603050405020304" pitchFamily="18" charset="0"/>
            <a:cs typeface="Times New Roman" panose="02020603050405020304" pitchFamily="18" charset="0"/>
          </a:endParaRPr>
        </a:p>
      </dsp:txBody>
      <dsp:txXfrm rot="10800000">
        <a:off x="1435893" y="1270"/>
        <a:ext cx="3846433" cy="829627"/>
      </dsp:txXfrm>
    </dsp:sp>
    <dsp:sp modelId="{64B2CD7D-AE62-4A8B-B357-0B22D469B644}">
      <dsp:nvSpPr>
        <dsp:cNvPr id="0" name=""/>
        <dsp:cNvSpPr/>
      </dsp:nvSpPr>
      <dsp:spPr>
        <a:xfrm>
          <a:off x="813673" y="1270"/>
          <a:ext cx="829627" cy="82962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750022-C593-4E27-A9DC-767DDD174C49}">
      <dsp:nvSpPr>
        <dsp:cNvPr id="0" name=""/>
        <dsp:cNvSpPr/>
      </dsp:nvSpPr>
      <dsp:spPr>
        <a:xfrm rot="10800000">
          <a:off x="1228486" y="1078547"/>
          <a:ext cx="4053840" cy="82962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843" tIns="148590" rIns="277368" bIns="148590" numCol="1" spcCol="1270" anchor="ctr" anchorCtr="0">
          <a:noAutofit/>
        </a:bodyPr>
        <a:lstStyle/>
        <a:p>
          <a:pPr lvl="0" algn="ctr" defTabSz="1733550">
            <a:lnSpc>
              <a:spcPct val="90000"/>
            </a:lnSpc>
            <a:spcBef>
              <a:spcPct val="0"/>
            </a:spcBef>
            <a:spcAft>
              <a:spcPct val="35000"/>
            </a:spcAft>
          </a:pPr>
          <a:r>
            <a:rPr lang="en-US" sz="3900" b="1" kern="1200" dirty="0" smtClean="0">
              <a:latin typeface="Times New Roman" panose="02020603050405020304" pitchFamily="18" charset="0"/>
              <a:cs typeface="Times New Roman" panose="02020603050405020304" pitchFamily="18" charset="0"/>
            </a:rPr>
            <a:t>Phương Pháp</a:t>
          </a:r>
          <a:endParaRPr lang="en-US" sz="3900" b="1" kern="1200" dirty="0">
            <a:latin typeface="Times New Roman" panose="02020603050405020304" pitchFamily="18" charset="0"/>
            <a:cs typeface="Times New Roman" panose="02020603050405020304" pitchFamily="18" charset="0"/>
          </a:endParaRPr>
        </a:p>
      </dsp:txBody>
      <dsp:txXfrm rot="10800000">
        <a:off x="1435893" y="1078547"/>
        <a:ext cx="3846433" cy="829627"/>
      </dsp:txXfrm>
    </dsp:sp>
    <dsp:sp modelId="{7F9F0B6C-8148-4A7C-898C-E74D507AC1EC}">
      <dsp:nvSpPr>
        <dsp:cNvPr id="0" name=""/>
        <dsp:cNvSpPr/>
      </dsp:nvSpPr>
      <dsp:spPr>
        <a:xfrm>
          <a:off x="813673" y="1078547"/>
          <a:ext cx="829627" cy="82962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C7F29B-1AB1-4BCB-B63A-E3B34EBC278D}">
      <dsp:nvSpPr>
        <dsp:cNvPr id="0" name=""/>
        <dsp:cNvSpPr/>
      </dsp:nvSpPr>
      <dsp:spPr>
        <a:xfrm rot="10800000">
          <a:off x="1228486" y="2155825"/>
          <a:ext cx="4053840" cy="82962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843" tIns="148590" rIns="277368" bIns="148590" numCol="1" spcCol="1270" anchor="ctr" anchorCtr="0">
          <a:noAutofit/>
        </a:bodyPr>
        <a:lstStyle/>
        <a:p>
          <a:pPr lvl="0" algn="ctr" defTabSz="1733550">
            <a:lnSpc>
              <a:spcPct val="90000"/>
            </a:lnSpc>
            <a:spcBef>
              <a:spcPct val="0"/>
            </a:spcBef>
            <a:spcAft>
              <a:spcPct val="35000"/>
            </a:spcAft>
          </a:pPr>
          <a:r>
            <a:rPr lang="en-US" altLang="ko-KR" sz="3900" b="1" kern="1200" dirty="0" smtClean="0">
              <a:solidFill>
                <a:schemeClr val="bg1"/>
              </a:solidFill>
              <a:latin typeface="Times New Roman" panose="02020603050405020304" pitchFamily="18" charset="0"/>
              <a:cs typeface="Times New Roman" panose="02020603050405020304" pitchFamily="18" charset="0"/>
            </a:rPr>
            <a:t>Các chức năng</a:t>
          </a:r>
          <a:endParaRPr lang="en-US" sz="3900" b="1" kern="1200" dirty="0">
            <a:latin typeface="Times New Roman" panose="02020603050405020304" pitchFamily="18" charset="0"/>
            <a:cs typeface="Times New Roman" panose="02020603050405020304" pitchFamily="18" charset="0"/>
          </a:endParaRPr>
        </a:p>
      </dsp:txBody>
      <dsp:txXfrm rot="10800000">
        <a:off x="1435893" y="2155825"/>
        <a:ext cx="3846433" cy="829627"/>
      </dsp:txXfrm>
    </dsp:sp>
    <dsp:sp modelId="{E0A87834-945A-445E-826D-4112582811D3}">
      <dsp:nvSpPr>
        <dsp:cNvPr id="0" name=""/>
        <dsp:cNvSpPr/>
      </dsp:nvSpPr>
      <dsp:spPr>
        <a:xfrm>
          <a:off x="813673" y="2155825"/>
          <a:ext cx="829627" cy="82962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5C7CB6-358B-4857-87AF-62B89CE1424B}">
      <dsp:nvSpPr>
        <dsp:cNvPr id="0" name=""/>
        <dsp:cNvSpPr/>
      </dsp:nvSpPr>
      <dsp:spPr>
        <a:xfrm rot="10800000">
          <a:off x="1228486" y="3233102"/>
          <a:ext cx="4053840" cy="82962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5843" tIns="148590" rIns="277368" bIns="148590" numCol="1" spcCol="1270" anchor="ctr" anchorCtr="0">
          <a:noAutofit/>
        </a:bodyPr>
        <a:lstStyle/>
        <a:p>
          <a:pPr lvl="0" algn="ctr" defTabSz="1733550">
            <a:lnSpc>
              <a:spcPct val="90000"/>
            </a:lnSpc>
            <a:spcBef>
              <a:spcPct val="0"/>
            </a:spcBef>
            <a:spcAft>
              <a:spcPct val="35000"/>
            </a:spcAft>
          </a:pPr>
          <a:r>
            <a:rPr lang="en-US" altLang="ko-KR" sz="3900" b="1" kern="1200" dirty="0" smtClean="0">
              <a:solidFill>
                <a:schemeClr val="bg1"/>
              </a:solidFill>
              <a:latin typeface="Times New Roman" panose="02020603050405020304" pitchFamily="18" charset="0"/>
              <a:cs typeface="Times New Roman" panose="02020603050405020304" pitchFamily="18" charset="0"/>
            </a:rPr>
            <a:t>Kết luận </a:t>
          </a:r>
          <a:endParaRPr lang="en-US" sz="3900" kern="1200" dirty="0">
            <a:latin typeface="Times New Roman" panose="02020603050405020304" pitchFamily="18" charset="0"/>
            <a:cs typeface="Times New Roman" panose="02020603050405020304" pitchFamily="18" charset="0"/>
          </a:endParaRPr>
        </a:p>
      </dsp:txBody>
      <dsp:txXfrm rot="10800000">
        <a:off x="1435893" y="3233102"/>
        <a:ext cx="3846433" cy="829627"/>
      </dsp:txXfrm>
    </dsp:sp>
    <dsp:sp modelId="{BCBE70A0-B25A-4F1A-A377-6A560F3ED48C}">
      <dsp:nvSpPr>
        <dsp:cNvPr id="0" name=""/>
        <dsp:cNvSpPr/>
      </dsp:nvSpPr>
      <dsp:spPr>
        <a:xfrm>
          <a:off x="813673" y="3233102"/>
          <a:ext cx="829627" cy="82962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328702-633C-4F70-8B53-8514E3E7250E}" type="datetimeFigureOut">
              <a:rPr lang="en-US" smtClean="0"/>
              <a:t>1/12/2023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490163-FAFD-47D6-BE4F-B2E71F8CC245}" type="slidenum">
              <a:rPr lang="en-US" smtClean="0"/>
              <a:t>‹#›</a:t>
            </a:fld>
            <a:endParaRPr lang="en-US"/>
          </a:p>
        </p:txBody>
      </p:sp>
    </p:spTree>
    <p:extLst>
      <p:ext uri="{BB962C8B-B14F-4D97-AF65-F5344CB8AC3E}">
        <p14:creationId xmlns:p14="http://schemas.microsoft.com/office/powerpoint/2010/main" val="1058189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0163-FAFD-47D6-BE4F-B2E71F8CC245}" type="slidenum">
              <a:rPr lang="en-US" smtClean="0"/>
              <a:t>1</a:t>
            </a:fld>
            <a:endParaRPr lang="en-US"/>
          </a:p>
        </p:txBody>
      </p:sp>
    </p:spTree>
    <p:extLst>
      <p:ext uri="{BB962C8B-B14F-4D97-AF65-F5344CB8AC3E}">
        <p14:creationId xmlns:p14="http://schemas.microsoft.com/office/powerpoint/2010/main" val="1412073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ACC3D1-0F06-4990-BA09-D9DE9F01982F}"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38424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D2D436-39F2-46D0-A60B-AF37C1200576}"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2077375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BDE385-32D8-4A37-8011-2D510B676AE0}"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11014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644E84-BFB5-4D3F-882A-87E0A6F79ABF}"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13773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6CFE7-F695-4DE4-8DFF-5B362A856A17}"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69466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D9EF26-B37A-4625-866B-90D179F8F200}"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52977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AB33D1-02B5-44A3-8F82-9BE810AC41B9}" type="datetime1">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989528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91CA31-3087-4F8C-8CDF-D3EDBC539434}" type="datetime1">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333351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CDA736-8F98-4FAD-8C24-C6204E27D439}" type="datetime1">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410934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D290F7-C841-4BF6-8FD8-C3C77027738B}"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6876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61FC5E-E1EF-4A38-8690-78C724051FA5}"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65499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3CB3B-8662-495F-81B8-E58221BA8B45}" type="datetime1">
              <a:rPr lang="en-US" smtClean="0"/>
              <a:t>1/12/2023</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973BD-8CE5-47C4-B8E5-573200B24DAB}" type="slidenum">
              <a:rPr lang="en-US" smtClean="0"/>
              <a:t>‹#›</a:t>
            </a:fld>
            <a:endParaRPr lang="en-US"/>
          </a:p>
        </p:txBody>
      </p:sp>
    </p:spTree>
    <p:extLst>
      <p:ext uri="{BB962C8B-B14F-4D97-AF65-F5344CB8AC3E}">
        <p14:creationId xmlns:p14="http://schemas.microsoft.com/office/powerpoint/2010/main" val="164352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microsoft.com/office/2007/relationships/hdphoto" Target="../media/hdphoto12.wdp"/></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13.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4.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microsoft.com/office/2007/relationships/hdphoto" Target="../media/hdphoto15.wdp"/></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microsoft.com/office/2007/relationships/hdphoto" Target="../media/hdphoto16.wd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9.wdp"/><Relationship Id="rId3" Type="http://schemas.microsoft.com/office/2007/relationships/hdphoto" Target="../media/hdphoto4.wdp"/><Relationship Id="rId7" Type="http://schemas.microsoft.com/office/2007/relationships/hdphoto" Target="../media/hdphoto6.wdp"/><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9.png"/><Relationship Id="rId4" Type="http://schemas.openxmlformats.org/officeDocument/2006/relationships/image" Target="../media/image16.png"/><Relationship Id="rId9" Type="http://schemas.microsoft.com/office/2007/relationships/hdphoto" Target="../media/hdphoto7.wdp"/></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5" name="TextBox 4"/>
          <p:cNvSpPr txBox="1"/>
          <p:nvPr/>
        </p:nvSpPr>
        <p:spPr>
          <a:xfrm>
            <a:off x="533400" y="4343403"/>
            <a:ext cx="5257800" cy="1323439"/>
          </a:xfrm>
          <a:prstGeom prst="rect">
            <a:avLst/>
          </a:prstGeom>
          <a:noFill/>
        </p:spPr>
        <p:txBody>
          <a:bodyPr wrap="square" rtlCol="0">
            <a:spAutoFit/>
          </a:bodyPr>
          <a:lstStyle/>
          <a:p>
            <a:r>
              <a:rPr lang="en-US" sz="2800" b="1" dirty="0">
                <a:latin typeface="Times New Roman" panose="02020603050405020304" pitchFamily="18" charset="0"/>
              </a:rPr>
              <a:t>Đồ án tốt </a:t>
            </a:r>
            <a:r>
              <a:rPr lang="en-US" sz="2800" b="1" dirty="0" smtClean="0">
                <a:latin typeface="Times New Roman" panose="02020603050405020304" pitchFamily="18" charset="0"/>
              </a:rPr>
              <a:t>nghiệp</a:t>
            </a:r>
          </a:p>
          <a:p>
            <a:endParaRPr lang="en-US" sz="2800" b="1" dirty="0">
              <a:latin typeface="Times New Roman" panose="02020603050405020304" pitchFamily="18" charset="0"/>
            </a:endParaRPr>
          </a:p>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TODO &amp; REMINDER MOBILE APP</a:t>
            </a:r>
          </a:p>
        </p:txBody>
      </p:sp>
      <p:sp>
        <p:nvSpPr>
          <p:cNvPr id="6" name="TextBox 5"/>
          <p:cNvSpPr txBox="1"/>
          <p:nvPr/>
        </p:nvSpPr>
        <p:spPr>
          <a:xfrm>
            <a:off x="6642100" y="4343403"/>
            <a:ext cx="4483100"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GV </a:t>
            </a:r>
            <a:r>
              <a:rPr lang="en-US" sz="2800" b="1" dirty="0" err="1">
                <a:latin typeface="Times New Roman" panose="02020603050405020304" pitchFamily="18" charset="0"/>
                <a:cs typeface="Times New Roman" panose="02020603050405020304" pitchFamily="18" charset="0"/>
              </a:rPr>
              <a:t>hướng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dẫn</a:t>
            </a:r>
            <a:endParaRPr lang="en-US" sz="2800" b="1"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TS.TRẦN MẠNH CƯỜNG</a:t>
            </a:r>
            <a:endParaRPr lang="en-US" sz="28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629400" y="5361345"/>
            <a:ext cx="3810000" cy="1261884"/>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Người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trình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bày</a:t>
            </a:r>
            <a:endParaRPr lang="en-US" sz="28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Nguyễn </a:t>
            </a:r>
            <a:r>
              <a:rPr lang="en-US" sz="2400" dirty="0" smtClean="0">
                <a:latin typeface="Times New Roman" panose="02020603050405020304" pitchFamily="18" charset="0"/>
                <a:cs typeface="Times New Roman" panose="02020603050405020304" pitchFamily="18" charset="0"/>
              </a:rPr>
              <a:t>Thiện Hùng</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Lớp: </a:t>
            </a:r>
            <a:r>
              <a:rPr lang="en-US" sz="2400" dirty="0" smtClean="0">
                <a:latin typeface="Times New Roman" panose="02020603050405020304" pitchFamily="18" charset="0"/>
                <a:cs typeface="Times New Roman" panose="02020603050405020304" pitchFamily="18" charset="0"/>
              </a:rPr>
              <a:t>KTĐT &amp; THCN 2 K59</a:t>
            </a:r>
            <a:endParaRPr lang="en-US"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A3A973BD-8CE5-47C4-B8E5-573200B24DAB}" type="slidenum">
              <a:rPr lang="en-US" smtClean="0">
                <a:solidFill>
                  <a:schemeClr val="tx2"/>
                </a:solidFill>
                <a:latin typeface="Times New Roman" panose="02020603050405020304" pitchFamily="18" charset="0"/>
                <a:cs typeface="Times New Roman" panose="02020603050405020304" pitchFamily="18" charset="0"/>
              </a:rPr>
              <a:t>1</a:t>
            </a:fld>
            <a:endParaRPr lang="en-US"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0661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t>10</a:t>
            </a:fld>
            <a:endParaRPr lang="en-US"/>
          </a:p>
        </p:txBody>
      </p:sp>
      <p:sp>
        <p:nvSpPr>
          <p:cNvPr id="5" name="TextBox 4"/>
          <p:cNvSpPr txBox="1"/>
          <p:nvPr/>
        </p:nvSpPr>
        <p:spPr>
          <a:xfrm>
            <a:off x="935589" y="1349771"/>
            <a:ext cx="10665099" cy="707886"/>
          </a:xfrm>
          <a:prstGeom prst="rect">
            <a:avLst/>
          </a:prstGeom>
          <a:noFill/>
        </p:spPr>
        <p:txBody>
          <a:bodyPr wrap="none" rtlCol="0">
            <a:spAutoFit/>
          </a:bodyPr>
          <a:lstStyle/>
          <a:p>
            <a:r>
              <a:rPr lang="en-US" sz="4000" b="1" dirty="0" smtClean="0">
                <a:latin typeface="Times New Roman" panose="02020603050405020304" pitchFamily="18" charset="0"/>
                <a:cs typeface="Times New Roman" panose="02020603050405020304" pitchFamily="18" charset="0"/>
              </a:rPr>
              <a:t>Biểu đồ ca sử dụng chức năng quản lý nhiệm vụ</a:t>
            </a:r>
            <a:endParaRPr lang="en-US" sz="40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543300"/>
            <a:ext cx="7262232" cy="1143000"/>
          </a:xfrm>
          <a:prstGeom prst="rect">
            <a:avLst/>
          </a:prstGeom>
        </p:spPr>
      </p:pic>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5000" b="99333" l="0" r="97333">
                        <a14:foregroundMark x1="15333" y1="83000" x2="15333" y2="83000"/>
                        <a14:foregroundMark x1="6000" y1="83667" x2="22000" y2="78667"/>
                        <a14:foregroundMark x1="22000" y1="78667" x2="42333" y2="84333"/>
                        <a14:foregroundMark x1="42000" y1="84333" x2="24667" y2="93667"/>
                        <a14:foregroundMark x1="24333" y1="93667" x2="5000" y2="84000"/>
                        <a14:foregroundMark x1="22000" y1="86333" x2="22000" y2="86667"/>
                        <a14:foregroundMark x1="28667" y1="89667" x2="11000" y2="77667"/>
                        <a14:foregroundMark x1="24667" y1="90667" x2="12667" y2="83333"/>
                        <a14:foregroundMark x1="19667" y1="90000" x2="12000" y2="82000"/>
                        <a14:foregroundMark x1="34000" y1="87333" x2="11667" y2="75667"/>
                        <a14:foregroundMark x1="38333" y1="79000" x2="19667" y2="72333"/>
                        <a14:foregroundMark x1="37000" y1="75667" x2="21333" y2="74333"/>
                      </a14:backgroundRemoval>
                    </a14:imgEffect>
                  </a14:imgLayer>
                </a14:imgProps>
              </a:ext>
              <a:ext uri="{28A0092B-C50C-407E-A947-70E740481C1C}">
                <a14:useLocalDpi xmlns:a14="http://schemas.microsoft.com/office/drawing/2010/main" val="0"/>
              </a:ext>
            </a:extLst>
          </a:blip>
          <a:stretch>
            <a:fillRect/>
          </a:stretch>
        </p:blipFill>
        <p:spPr>
          <a:xfrm>
            <a:off x="8446532" y="2242066"/>
            <a:ext cx="3745468" cy="3745468"/>
          </a:xfrm>
          <a:prstGeom prst="rect">
            <a:avLst/>
          </a:prstGeom>
        </p:spPr>
      </p:pic>
    </p:spTree>
    <p:extLst>
      <p:ext uri="{BB962C8B-B14F-4D97-AF65-F5344CB8AC3E}">
        <p14:creationId xmlns:p14="http://schemas.microsoft.com/office/powerpoint/2010/main" val="4093935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t>11</a:t>
            </a:fld>
            <a:endParaRPr lang="en-US"/>
          </a:p>
        </p:txBody>
      </p:sp>
      <p:sp>
        <p:nvSpPr>
          <p:cNvPr id="5" name="TextBox 4"/>
          <p:cNvSpPr txBox="1"/>
          <p:nvPr/>
        </p:nvSpPr>
        <p:spPr>
          <a:xfrm>
            <a:off x="762000" y="1143000"/>
            <a:ext cx="10663497" cy="707886"/>
          </a:xfrm>
          <a:prstGeom prst="rect">
            <a:avLst/>
          </a:prstGeom>
          <a:noFill/>
        </p:spPr>
        <p:txBody>
          <a:bodyPr wrap="none" rtlCol="0">
            <a:spAutoFit/>
          </a:bodyPr>
          <a:lstStyle/>
          <a:p>
            <a:r>
              <a:rPr lang="en-US" sz="4000" b="1" dirty="0" smtClean="0">
                <a:latin typeface="Times New Roman" panose="02020603050405020304" pitchFamily="18" charset="0"/>
                <a:cs typeface="Times New Roman" panose="02020603050405020304" pitchFamily="18" charset="0"/>
              </a:rPr>
              <a:t>Biểu đồ ca sử dụng chức năng quản lý nhắc nhở</a:t>
            </a:r>
            <a:endParaRPr lang="en-US" sz="40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99682"/>
            <a:ext cx="7543800" cy="4358318"/>
          </a:xfrm>
          <a:prstGeom prst="rect">
            <a:avLst/>
          </a:prstGeom>
        </p:spPr>
      </p:pic>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6094" b="92500" l="10000" r="90313">
                        <a14:foregroundMark x1="41094" y1="22969" x2="67344" y2="36250"/>
                        <a14:foregroundMark x1="58438" y1="23906" x2="42813" y2="36719"/>
                        <a14:foregroundMark x1="43750" y1="27031" x2="57969" y2="25781"/>
                        <a14:foregroundMark x1="45000" y1="22031" x2="53125" y2="29844"/>
                        <a14:foregroundMark x1="52500" y1="30156" x2="54375" y2="50156"/>
                      </a14:backgroundRemoval>
                    </a14:imgEffect>
                  </a14:imgLayer>
                </a14:imgProps>
              </a:ext>
              <a:ext uri="{28A0092B-C50C-407E-A947-70E740481C1C}">
                <a14:useLocalDpi xmlns:a14="http://schemas.microsoft.com/office/drawing/2010/main" val="0"/>
              </a:ext>
            </a:extLst>
          </a:blip>
          <a:stretch>
            <a:fillRect/>
          </a:stretch>
        </p:blipFill>
        <p:spPr>
          <a:xfrm>
            <a:off x="7086600" y="1447800"/>
            <a:ext cx="5533895" cy="5533895"/>
          </a:xfrm>
          <a:prstGeom prst="rect">
            <a:avLst/>
          </a:prstGeom>
        </p:spPr>
      </p:pic>
    </p:spTree>
    <p:extLst>
      <p:ext uri="{BB962C8B-B14F-4D97-AF65-F5344CB8AC3E}">
        <p14:creationId xmlns:p14="http://schemas.microsoft.com/office/powerpoint/2010/main" val="2109342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78528772"/>
              </p:ext>
            </p:extLst>
          </p:nvPr>
        </p:nvGraphicFramePr>
        <p:xfrm>
          <a:off x="1752600" y="2362200"/>
          <a:ext cx="8167624" cy="3776458"/>
        </p:xfrm>
        <a:graphic>
          <a:graphicData uri="http://schemas.openxmlformats.org/drawingml/2006/table">
            <a:tbl>
              <a:tblPr firstRow="1" bandRow="1">
                <a:tableStyleId>{5C22544A-7EE6-4342-B048-85BDC9FD1C3A}</a:tableStyleId>
              </a:tblPr>
              <a:tblGrid>
                <a:gridCol w="4083812">
                  <a:extLst>
                    <a:ext uri="{9D8B030D-6E8A-4147-A177-3AD203B41FA5}">
                      <a16:colId xmlns:a16="http://schemas.microsoft.com/office/drawing/2014/main" val="111714271"/>
                    </a:ext>
                  </a:extLst>
                </a:gridCol>
                <a:gridCol w="4083812">
                  <a:extLst>
                    <a:ext uri="{9D8B030D-6E8A-4147-A177-3AD203B41FA5}">
                      <a16:colId xmlns:a16="http://schemas.microsoft.com/office/drawing/2014/main" val="1788449864"/>
                    </a:ext>
                  </a:extLst>
                </a:gridCol>
              </a:tblGrid>
              <a:tr h="539494">
                <a:tc gridSpan="2">
                  <a:txBody>
                    <a:bodyPr/>
                    <a:lstStyle/>
                    <a:p>
                      <a:pPr algn="ctr"/>
                      <a:r>
                        <a:rPr lang="en-US" sz="2800" dirty="0" smtClean="0">
                          <a:solidFill>
                            <a:schemeClr val="tx1"/>
                          </a:solidFill>
                          <a:latin typeface="Times New Roman" panose="02020603050405020304" pitchFamily="18" charset="0"/>
                          <a:cs typeface="Times New Roman" panose="02020603050405020304" pitchFamily="18" charset="0"/>
                        </a:rPr>
                        <a:t>Nhiệm</a:t>
                      </a:r>
                      <a:r>
                        <a:rPr lang="en-US" sz="2800" baseline="0" dirty="0" smtClean="0">
                          <a:solidFill>
                            <a:schemeClr val="tx1"/>
                          </a:solidFill>
                          <a:latin typeface="Times New Roman" panose="02020603050405020304" pitchFamily="18" charset="0"/>
                          <a:cs typeface="Times New Roman" panose="02020603050405020304" pitchFamily="18" charset="0"/>
                        </a:rPr>
                        <a:t> vụ</a:t>
                      </a:r>
                      <a:endParaRPr lang="en-US" sz="2800" dirty="0">
                        <a:solidFill>
                          <a:schemeClr val="tx1"/>
                        </a:solidFill>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extLst>
                  <a:ext uri="{0D108BD9-81ED-4DB2-BD59-A6C34878D82A}">
                    <a16:rowId xmlns:a16="http://schemas.microsoft.com/office/drawing/2014/main" val="4002556304"/>
                  </a:ext>
                </a:extLst>
              </a:tr>
              <a:tr h="539494">
                <a:tc>
                  <a:txBody>
                    <a:bodyPr/>
                    <a:lstStyle/>
                    <a:p>
                      <a:pPr algn="ctr"/>
                      <a:r>
                        <a:rPr lang="en-US" sz="2800" b="1" u="sng" dirty="0" smtClean="0">
                          <a:latin typeface="Times New Roman" panose="02020603050405020304" pitchFamily="18" charset="0"/>
                          <a:cs typeface="Times New Roman" panose="02020603050405020304" pitchFamily="18" charset="0"/>
                        </a:rPr>
                        <a:t>idNV</a:t>
                      </a:r>
                      <a:endParaRPr lang="en-US" sz="2800" b="1" u="sng"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int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0419050"/>
                  </a:ext>
                </a:extLst>
              </a:tr>
              <a:tr h="539494">
                <a:tc>
                  <a:txBody>
                    <a:bodyPr/>
                    <a:lstStyle/>
                    <a:p>
                      <a:pPr algn="ctr"/>
                      <a:r>
                        <a:rPr lang="en-US" sz="2800" dirty="0" smtClean="0">
                          <a:latin typeface="Times New Roman" panose="02020603050405020304" pitchFamily="18" charset="0"/>
                          <a:cs typeface="Times New Roman" panose="02020603050405020304" pitchFamily="18" charset="0"/>
                        </a:rPr>
                        <a:t>name</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text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84763591"/>
                  </a:ext>
                </a:extLst>
              </a:tr>
              <a:tr h="539494">
                <a:tc>
                  <a:txBody>
                    <a:bodyPr/>
                    <a:lstStyle/>
                    <a:p>
                      <a:pPr algn="ctr"/>
                      <a:r>
                        <a:rPr lang="en-US" sz="2800" dirty="0" smtClean="0">
                          <a:latin typeface="Times New Roman" panose="02020603050405020304" pitchFamily="18" charset="0"/>
                          <a:cs typeface="Times New Roman" panose="02020603050405020304" pitchFamily="18" charset="0"/>
                        </a:rPr>
                        <a:t>time</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text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8668789"/>
                  </a:ext>
                </a:extLst>
              </a:tr>
              <a:tr h="539494">
                <a:tc>
                  <a:txBody>
                    <a:bodyPr/>
                    <a:lstStyle/>
                    <a:p>
                      <a:pPr algn="ctr"/>
                      <a:r>
                        <a:rPr lang="en-US" sz="2800" dirty="0" smtClean="0">
                          <a:latin typeface="Times New Roman" panose="02020603050405020304" pitchFamily="18" charset="0"/>
                          <a:cs typeface="Times New Roman" panose="02020603050405020304" pitchFamily="18" charset="0"/>
                        </a:rPr>
                        <a:t>repeat</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int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6251466"/>
                  </a:ext>
                </a:extLst>
              </a:tr>
              <a:tr h="539494">
                <a:tc>
                  <a:txBody>
                    <a:bodyPr/>
                    <a:lstStyle/>
                    <a:p>
                      <a:pPr algn="ctr"/>
                      <a:r>
                        <a:rPr lang="en-US" sz="2800" dirty="0" smtClean="0">
                          <a:latin typeface="Times New Roman" panose="02020603050405020304" pitchFamily="18" charset="0"/>
                          <a:cs typeface="Times New Roman" panose="02020603050405020304" pitchFamily="18" charset="0"/>
                        </a:rPr>
                        <a:t>date</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text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8744338"/>
                  </a:ext>
                </a:extLst>
              </a:tr>
              <a:tr h="539494">
                <a:tc>
                  <a:txBody>
                    <a:bodyPr/>
                    <a:lstStyle/>
                    <a:p>
                      <a:pPr algn="ctr"/>
                      <a:r>
                        <a:rPr lang="en-US" sz="2800" dirty="0" smtClean="0">
                          <a:latin typeface="Times New Roman" panose="02020603050405020304" pitchFamily="18" charset="0"/>
                          <a:cs typeface="Times New Roman" panose="02020603050405020304" pitchFamily="18" charset="0"/>
                        </a:rPr>
                        <a:t>trangthai</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int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81073180"/>
                  </a:ext>
                </a:extLst>
              </a:tr>
            </a:tbl>
          </a:graphicData>
        </a:graphic>
      </p:graphicFrame>
      <p:sp>
        <p:nvSpPr>
          <p:cNvPr id="7" name="TextBox 6"/>
          <p:cNvSpPr txBox="1"/>
          <p:nvPr/>
        </p:nvSpPr>
        <p:spPr>
          <a:xfrm>
            <a:off x="3124200" y="1295400"/>
            <a:ext cx="6215163" cy="707886"/>
          </a:xfrm>
          <a:prstGeom prst="rect">
            <a:avLst/>
          </a:prstGeom>
          <a:noFill/>
        </p:spPr>
        <p:txBody>
          <a:bodyPr wrap="none" rtlCol="0">
            <a:spAutoFit/>
          </a:bodyPr>
          <a:lstStyle/>
          <a:p>
            <a:r>
              <a:rPr lang="en-US" sz="4000" b="1" dirty="0" smtClean="0">
                <a:latin typeface="Times New Roman" panose="02020603050405020304" pitchFamily="18" charset="0"/>
                <a:cs typeface="Times New Roman" panose="02020603050405020304" pitchFamily="18" charset="0"/>
              </a:rPr>
              <a:t>Cơ sở dữ liệu của ứng dụng</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462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2"/>
          </p:nvPr>
        </p:nvSpPr>
        <p:spPr bwMode="auto">
          <a:xfrm>
            <a:off x="9677400" y="631978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spcBef>
                <a:spcPct val="0"/>
              </a:spcBef>
              <a:spcAft>
                <a:spcPct val="0"/>
              </a:spcAft>
              <a:buFontTx/>
              <a:buNone/>
            </a:pPr>
            <a:fld id="{2CC21979-3717-4F22-8AA4-952946445B5B}" type="slidenum">
              <a:rPr lang="en-US" altLang="en-US" sz="1200" b="0">
                <a:solidFill>
                  <a:srgbClr val="0000FF"/>
                </a:solidFill>
                <a:latin typeface="Times New Roman" panose="02020603050405020304" pitchFamily="18" charset="0"/>
                <a:cs typeface="Times New Roman" panose="02020603050405020304" pitchFamily="18" charset="0"/>
              </a:rPr>
              <a:pPr>
                <a:spcBef>
                  <a:spcPct val="0"/>
                </a:spcBef>
                <a:spcAft>
                  <a:spcPct val="0"/>
                </a:spcAft>
                <a:buFontTx/>
                <a:buNone/>
              </a:pPr>
              <a:t>13</a:t>
            </a:fld>
            <a:endParaRPr lang="en-US" altLang="en-US" sz="1200" b="0" dirty="0">
              <a:solidFill>
                <a:srgbClr val="0000FF"/>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842245" y="127308"/>
            <a:ext cx="1219200" cy="923330"/>
          </a:xfrm>
          <a:prstGeom prst="rect">
            <a:avLst/>
          </a:prstGeom>
          <a:noFill/>
        </p:spPr>
        <p:txBody>
          <a:bodyPr wrap="square" rtlCol="0">
            <a:spAutoFit/>
          </a:bodyPr>
          <a:lstStyle/>
          <a:p>
            <a:r>
              <a:rPr lang="en-US" sz="5400" b="1" i="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03.</a:t>
            </a:r>
            <a:endParaRPr lang="en-US" sz="5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p:cNvSpPr txBox="1"/>
          <p:nvPr/>
        </p:nvSpPr>
        <p:spPr>
          <a:xfrm>
            <a:off x="2773014" y="224771"/>
            <a:ext cx="5334000" cy="707886"/>
          </a:xfrm>
          <a:prstGeom prst="rect">
            <a:avLst/>
          </a:prstGeom>
          <a:noFill/>
        </p:spPr>
        <p:txBody>
          <a:bodyPr wrap="square" rtlCol="0">
            <a:spAutoFit/>
          </a:bodyPr>
          <a:lstStyle/>
          <a:p>
            <a:r>
              <a:rPr lang="en-US" altLang="ko-KR" sz="40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chức năng</a:t>
            </a:r>
            <a:endParaRPr lang="ko-KR" altLang="en-US" sz="40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467" y="1148104"/>
            <a:ext cx="1595099" cy="1595099"/>
          </a:xfrm>
          <a:prstGeom prst="rect">
            <a:avLst/>
          </a:prstGeom>
        </p:spPr>
      </p:pic>
      <p:sp>
        <p:nvSpPr>
          <p:cNvPr id="18" name="TextBox 17"/>
          <p:cNvSpPr txBox="1"/>
          <p:nvPr/>
        </p:nvSpPr>
        <p:spPr>
          <a:xfrm>
            <a:off x="3733800" y="1591707"/>
            <a:ext cx="4876800" cy="707886"/>
          </a:xfrm>
          <a:prstGeom prst="rect">
            <a:avLst/>
          </a:prstGeom>
          <a:noFill/>
        </p:spPr>
        <p:txBody>
          <a:bodyPr wrap="square" rtlCol="0">
            <a:spAutoFit/>
          </a:bodyPr>
          <a:lstStyle/>
          <a:p>
            <a:r>
              <a:rPr lang="en-US" sz="4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a:t>
            </a:r>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Thị </a:t>
            </a:r>
          </a:p>
        </p:txBody>
      </p:sp>
      <p:sp>
        <p:nvSpPr>
          <p:cNvPr id="34" name="TextBox 33"/>
          <p:cNvSpPr txBox="1"/>
          <p:nvPr/>
        </p:nvSpPr>
        <p:spPr>
          <a:xfrm>
            <a:off x="2793023" y="2943998"/>
            <a:ext cx="4724400" cy="1323439"/>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a:t>
            </a: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thị các </a:t>
            </a:r>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nhiệm vụ </a:t>
            </a: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ngày</a:t>
            </a:r>
          </a:p>
        </p:txBody>
      </p:sp>
      <p:pic>
        <p:nvPicPr>
          <p:cNvPr id="36" name="Picture 35"/>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95402" y="2514603"/>
            <a:ext cx="1953629" cy="1953629"/>
          </a:xfrm>
          <a:prstGeom prst="rect">
            <a:avLst/>
          </a:prstGeom>
        </p:spPr>
      </p:pic>
      <p:sp>
        <p:nvSpPr>
          <p:cNvPr id="20" name="Right Arrow 19"/>
          <p:cNvSpPr/>
          <p:nvPr/>
        </p:nvSpPr>
        <p:spPr>
          <a:xfrm rot="20344374">
            <a:off x="6524315" y="2165428"/>
            <a:ext cx="914400" cy="6096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7603262" y="1368172"/>
            <a:ext cx="2617177" cy="5134176"/>
          </a:xfrm>
          <a:prstGeom prst="rect">
            <a:avLst/>
          </a:prstGeom>
        </p:spPr>
      </p:pic>
      <p:sp>
        <p:nvSpPr>
          <p:cNvPr id="6" name="Rectangle 5"/>
          <p:cNvSpPr/>
          <p:nvPr/>
        </p:nvSpPr>
        <p:spPr>
          <a:xfrm>
            <a:off x="7772400" y="1945653"/>
            <a:ext cx="1143000" cy="353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682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2"/>
          </p:nvPr>
        </p:nvSpPr>
        <p:spPr bwMode="auto">
          <a:xfrm>
            <a:off x="9677400" y="634011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spcBef>
                <a:spcPct val="0"/>
              </a:spcBef>
              <a:spcAft>
                <a:spcPct val="0"/>
              </a:spcAft>
              <a:buFontTx/>
              <a:buNone/>
            </a:pPr>
            <a:fld id="{1B9BA671-0BFE-4FD4-9C64-25BE242B2C59}" type="slidenum">
              <a:rPr lang="en-US" altLang="en-US" sz="1200" b="0">
                <a:solidFill>
                  <a:srgbClr val="0000FF"/>
                </a:solidFill>
                <a:latin typeface="Times New Roman" panose="02020603050405020304" pitchFamily="18" charset="0"/>
                <a:cs typeface="Times New Roman" panose="02020603050405020304" pitchFamily="18" charset="0"/>
              </a:rPr>
              <a:pPr>
                <a:spcBef>
                  <a:spcPct val="0"/>
                </a:spcBef>
                <a:spcAft>
                  <a:spcPct val="0"/>
                </a:spcAft>
                <a:buFontTx/>
                <a:buNone/>
              </a:pPr>
              <a:t>14</a:t>
            </a:fld>
            <a:endParaRPr lang="en-US" altLang="en-US" sz="1200" b="0" dirty="0">
              <a:solidFill>
                <a:srgbClr val="0000FF"/>
              </a:solidFill>
              <a:latin typeface="Times New Roman" panose="02020603050405020304" pitchFamily="18" charset="0"/>
              <a:cs typeface="Times New Roman" panose="02020603050405020304" pitchFamily="18" charset="0"/>
            </a:endParaRPr>
          </a:p>
        </p:txBody>
      </p:sp>
      <p:sp>
        <p:nvSpPr>
          <p:cNvPr id="2" name="Rectangle 1"/>
          <p:cNvSpPr/>
          <p:nvPr/>
        </p:nvSpPr>
        <p:spPr>
          <a:xfrm>
            <a:off x="5105399" y="2702000"/>
            <a:ext cx="3851032" cy="1323439"/>
          </a:xfrm>
          <a:prstGeom prst="rect">
            <a:avLst/>
          </a:prstGeom>
        </p:spPr>
        <p:txBody>
          <a:bodyPr wrap="square">
            <a:spAutoFit/>
          </a:bodyPr>
          <a:lstStyle/>
          <a:p>
            <a:pPr lvl="1"/>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a:t>
            </a: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thị tất cả các nhiệm vụ</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4" y="2487422"/>
            <a:ext cx="1752599" cy="1752599"/>
          </a:xfrm>
          <a:prstGeom prst="rect">
            <a:avLst/>
          </a:prstGeom>
        </p:spPr>
      </p:pic>
      <p:sp>
        <p:nvSpPr>
          <p:cNvPr id="7" name="Right Arrow 6"/>
          <p:cNvSpPr/>
          <p:nvPr/>
        </p:nvSpPr>
        <p:spPr>
          <a:xfrm rot="12087133">
            <a:off x="5086652" y="1775379"/>
            <a:ext cx="1156137" cy="70929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057400" y="990602"/>
            <a:ext cx="2895600" cy="5714633"/>
          </a:xfrm>
          <a:prstGeom prst="rect">
            <a:avLst/>
          </a:prstGeom>
        </p:spPr>
      </p:pic>
      <p:sp>
        <p:nvSpPr>
          <p:cNvPr id="9" name="Rectangle 8"/>
          <p:cNvSpPr/>
          <p:nvPr/>
        </p:nvSpPr>
        <p:spPr>
          <a:xfrm>
            <a:off x="3505200" y="1676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146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latin typeface="Times New Roman" panose="02020603050405020304" pitchFamily="18" charset="0"/>
                <a:cs typeface="Times New Roman" panose="02020603050405020304" pitchFamily="18" charset="0"/>
              </a:rPr>
              <a:pPr/>
              <a:t>15</a:t>
            </a:fld>
            <a:endParaRPr lang="en-US" altLang="en-US" dirty="0">
              <a:solidFill>
                <a:schemeClr val="tx2"/>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733803" y="3413573"/>
            <a:ext cx="6267717" cy="1219200"/>
          </a:xfrm>
          <a:prstGeom prst="rect">
            <a:avLst/>
          </a:prstGeom>
        </p:spPr>
      </p:pic>
      <p:sp>
        <p:nvSpPr>
          <p:cNvPr id="6" name="Right Arrow 5"/>
          <p:cNvSpPr/>
          <p:nvPr/>
        </p:nvSpPr>
        <p:spPr>
          <a:xfrm rot="2891130">
            <a:off x="3505199" y="2692645"/>
            <a:ext cx="990600" cy="6096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Oval 6"/>
          <p:cNvSpPr/>
          <p:nvPr/>
        </p:nvSpPr>
        <p:spPr>
          <a:xfrm>
            <a:off x="4038599" y="3476660"/>
            <a:ext cx="609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2728546" y="1840904"/>
            <a:ext cx="2010508" cy="707886"/>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Trạng thái của nhiệm vụ</a:t>
            </a:r>
          </a:p>
        </p:txBody>
      </p:sp>
      <p:sp>
        <p:nvSpPr>
          <p:cNvPr id="9" name="Rectangle 8"/>
          <p:cNvSpPr/>
          <p:nvPr/>
        </p:nvSpPr>
        <p:spPr>
          <a:xfrm>
            <a:off x="4724399" y="3519240"/>
            <a:ext cx="1066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Right Arrow 10"/>
          <p:cNvSpPr/>
          <p:nvPr/>
        </p:nvSpPr>
        <p:spPr>
          <a:xfrm rot="5400000">
            <a:off x="4762499" y="2643116"/>
            <a:ext cx="990600" cy="6096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TextBox 13"/>
          <p:cNvSpPr txBox="1"/>
          <p:nvPr/>
        </p:nvSpPr>
        <p:spPr>
          <a:xfrm>
            <a:off x="4557896" y="1671240"/>
            <a:ext cx="1524000" cy="707886"/>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Tên của nhiệm vụ</a:t>
            </a:r>
          </a:p>
        </p:txBody>
      </p:sp>
      <p:sp>
        <p:nvSpPr>
          <p:cNvPr id="15" name="Rectangle 14"/>
          <p:cNvSpPr/>
          <p:nvPr/>
        </p:nvSpPr>
        <p:spPr>
          <a:xfrm>
            <a:off x="4724399" y="4144542"/>
            <a:ext cx="1905000" cy="364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 name="Right Arrow 16"/>
          <p:cNvSpPr/>
          <p:nvPr/>
        </p:nvSpPr>
        <p:spPr>
          <a:xfrm rot="16200000">
            <a:off x="5231422" y="4928940"/>
            <a:ext cx="990600" cy="6096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TextBox 17"/>
          <p:cNvSpPr txBox="1"/>
          <p:nvPr/>
        </p:nvSpPr>
        <p:spPr>
          <a:xfrm>
            <a:off x="5029199" y="5829402"/>
            <a:ext cx="1524000" cy="1015663"/>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Thời gian của nhiệm vụ</a:t>
            </a:r>
          </a:p>
        </p:txBody>
      </p:sp>
      <p:sp>
        <p:nvSpPr>
          <p:cNvPr id="23" name="Oval 22"/>
          <p:cNvSpPr/>
          <p:nvPr/>
        </p:nvSpPr>
        <p:spPr>
          <a:xfrm>
            <a:off x="9144002" y="3539791"/>
            <a:ext cx="623055" cy="4833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4" name="Right Arrow 23"/>
          <p:cNvSpPr/>
          <p:nvPr/>
        </p:nvSpPr>
        <p:spPr>
          <a:xfrm rot="5400000">
            <a:off x="8966954" y="2654158"/>
            <a:ext cx="990600" cy="6096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5" name="TextBox 24"/>
          <p:cNvSpPr txBox="1"/>
          <p:nvPr/>
        </p:nvSpPr>
        <p:spPr>
          <a:xfrm>
            <a:off x="8686800" y="1732963"/>
            <a:ext cx="1524000" cy="707886"/>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Xoá nhiệm vụ</a:t>
            </a:r>
          </a:p>
        </p:txBody>
      </p:sp>
      <p:sp>
        <p:nvSpPr>
          <p:cNvPr id="26" name="Rectangle 25"/>
          <p:cNvSpPr/>
          <p:nvPr/>
        </p:nvSpPr>
        <p:spPr>
          <a:xfrm>
            <a:off x="8305799" y="4068791"/>
            <a:ext cx="1371600" cy="456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7" name="Right Arrow 26"/>
          <p:cNvSpPr/>
          <p:nvPr/>
        </p:nvSpPr>
        <p:spPr>
          <a:xfrm rot="16200000">
            <a:off x="8408376" y="4928939"/>
            <a:ext cx="990600" cy="6096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9" name="TextBox 28"/>
          <p:cNvSpPr txBox="1"/>
          <p:nvPr/>
        </p:nvSpPr>
        <p:spPr>
          <a:xfrm>
            <a:off x="8017120" y="5851132"/>
            <a:ext cx="1948963" cy="1015663"/>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Thông báo trạng thái  của nhiệm vụ</a:t>
            </a:r>
          </a:p>
        </p:txBody>
      </p: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59121" y="860929"/>
            <a:ext cx="1225977" cy="1225977"/>
          </a:xfrm>
          <a:prstGeom prst="rect">
            <a:avLst/>
          </a:prstGeom>
        </p:spPr>
      </p:pic>
      <p:sp>
        <p:nvSpPr>
          <p:cNvPr id="32" name="TextBox 31"/>
          <p:cNvSpPr txBox="1"/>
          <p:nvPr/>
        </p:nvSpPr>
        <p:spPr>
          <a:xfrm>
            <a:off x="3019558" y="1011290"/>
            <a:ext cx="769620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Nội </a:t>
            </a: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dung của một nhiệm vụ</a:t>
            </a:r>
          </a:p>
        </p:txBody>
      </p:sp>
    </p:spTree>
    <p:extLst>
      <p:ext uri="{BB962C8B-B14F-4D97-AF65-F5344CB8AC3E}">
        <p14:creationId xmlns:p14="http://schemas.microsoft.com/office/powerpoint/2010/main" val="421837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rPr>
              <a:pPr/>
              <a:t>16</a:t>
            </a:fld>
            <a:endParaRPr lang="en-US" altLang="en-US" dirty="0">
              <a:solidFill>
                <a:schemeClr val="tx2"/>
              </a:solidFill>
            </a:endParaRPr>
          </a:p>
        </p:txBody>
      </p:sp>
      <p:pic>
        <p:nvPicPr>
          <p:cNvPr id="5" name="Picture 4"/>
          <p:cNvPicPr>
            <a:picLocks noChangeAspect="1"/>
          </p:cNvPicPr>
          <p:nvPr/>
        </p:nvPicPr>
        <p:blipFill>
          <a:blip r:embed="rId2"/>
          <a:stretch>
            <a:fillRect/>
          </a:stretch>
        </p:blipFill>
        <p:spPr>
          <a:xfrm>
            <a:off x="3505203" y="2971800"/>
            <a:ext cx="5381383" cy="1653578"/>
          </a:xfrm>
          <a:prstGeom prst="rect">
            <a:avLst/>
          </a:prstGeom>
        </p:spPr>
      </p:pic>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524000" y="1143000"/>
            <a:ext cx="2571750" cy="1485900"/>
          </a:xfrm>
          <a:prstGeom prst="rect">
            <a:avLst/>
          </a:prstGeom>
        </p:spPr>
      </p:pic>
      <p:sp>
        <p:nvSpPr>
          <p:cNvPr id="7" name="TextBox 6"/>
          <p:cNvSpPr txBox="1"/>
          <p:nvPr/>
        </p:nvSpPr>
        <p:spPr>
          <a:xfrm>
            <a:off x="3352800" y="1398428"/>
            <a:ext cx="693420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Thông </a:t>
            </a: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báo của nhiệm vụ</a:t>
            </a:r>
          </a:p>
        </p:txBody>
      </p:sp>
    </p:spTree>
    <p:extLst>
      <p:ext uri="{BB962C8B-B14F-4D97-AF65-F5344CB8AC3E}">
        <p14:creationId xmlns:p14="http://schemas.microsoft.com/office/powerpoint/2010/main" val="1201708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spcBef>
                <a:spcPct val="0"/>
              </a:spcBef>
              <a:spcAft>
                <a:spcPct val="0"/>
              </a:spcAft>
              <a:buFontTx/>
              <a:buNone/>
            </a:pPr>
            <a:fld id="{3C2F441F-34DB-4061-9FE8-225E0B7038F5}" type="slidenum">
              <a:rPr lang="en-US" altLang="en-US" sz="1200" b="0">
                <a:solidFill>
                  <a:srgbClr val="0000FF"/>
                </a:solidFill>
                <a:latin typeface="Times New Roman" panose="02020603050405020304" pitchFamily="18" charset="0"/>
                <a:cs typeface="Times New Roman" panose="02020603050405020304" pitchFamily="18" charset="0"/>
              </a:rPr>
              <a:pPr>
                <a:spcBef>
                  <a:spcPct val="0"/>
                </a:spcBef>
                <a:spcAft>
                  <a:spcPct val="0"/>
                </a:spcAft>
                <a:buFontTx/>
                <a:buNone/>
              </a:pPr>
              <a:t>17</a:t>
            </a:fld>
            <a:endParaRPr lang="en-US" altLang="en-US" sz="1200" b="0" dirty="0">
              <a:solidFill>
                <a:srgbClr val="0000FF"/>
              </a:solidFill>
              <a:latin typeface="Times New Roman" panose="02020603050405020304" pitchFamily="18" charset="0"/>
              <a:cs typeface="Times New Roman" panose="02020603050405020304" pitchFamily="18" charset="0"/>
            </a:endParaRP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95400"/>
            <a:ext cx="1143000" cy="1143000"/>
          </a:xfrm>
          <a:prstGeom prst="rect">
            <a:avLst/>
          </a:prstGeom>
        </p:spPr>
      </p:pic>
      <p:sp>
        <p:nvSpPr>
          <p:cNvPr id="37" name="TextBox 36"/>
          <p:cNvSpPr txBox="1"/>
          <p:nvPr/>
        </p:nvSpPr>
        <p:spPr>
          <a:xfrm>
            <a:off x="3429000" y="1447800"/>
            <a:ext cx="5029200" cy="707886"/>
          </a:xfrm>
          <a:prstGeom prst="rect">
            <a:avLst/>
          </a:prstGeom>
          <a:noFill/>
        </p:spPr>
        <p:txBody>
          <a:bodyPr wrap="square" rtlCol="0">
            <a:spAutoFit/>
          </a:bodyPr>
          <a:lstStyle/>
          <a:p>
            <a:r>
              <a:rPr lang="en-US" sz="4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Tìm </a:t>
            </a:r>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Kiếm</a:t>
            </a:r>
          </a:p>
        </p:txBody>
      </p:sp>
      <p:sp>
        <p:nvSpPr>
          <p:cNvPr id="48" name="Right Arrow 47"/>
          <p:cNvSpPr/>
          <p:nvPr/>
        </p:nvSpPr>
        <p:spPr>
          <a:xfrm rot="20064552">
            <a:off x="5422021" y="2678347"/>
            <a:ext cx="1371600" cy="609600"/>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TextBox 48"/>
          <p:cNvSpPr txBox="1"/>
          <p:nvPr/>
        </p:nvSpPr>
        <p:spPr>
          <a:xfrm>
            <a:off x="2209800" y="3143509"/>
            <a:ext cx="3505200" cy="1323439"/>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Thanh công cụ tìm kiếm</a:t>
            </a:r>
          </a:p>
        </p:txBody>
      </p:sp>
      <p:pic>
        <p:nvPicPr>
          <p:cNvPr id="2" name="Picture 1"/>
          <p:cNvPicPr>
            <a:picLocks noChangeAspect="1"/>
          </p:cNvPicPr>
          <p:nvPr/>
        </p:nvPicPr>
        <p:blipFill>
          <a:blip r:embed="rId3"/>
          <a:stretch>
            <a:fillRect/>
          </a:stretch>
        </p:blipFill>
        <p:spPr>
          <a:xfrm>
            <a:off x="6858003" y="1307125"/>
            <a:ext cx="2819399" cy="5432177"/>
          </a:xfrm>
          <a:prstGeom prst="rect">
            <a:avLst/>
          </a:prstGeom>
        </p:spPr>
      </p:pic>
      <p:sp>
        <p:nvSpPr>
          <p:cNvPr id="4" name="Rectangle 3"/>
          <p:cNvSpPr/>
          <p:nvPr/>
        </p:nvSpPr>
        <p:spPr>
          <a:xfrm>
            <a:off x="7162800" y="2514600"/>
            <a:ext cx="2133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6187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rPr>
              <a:pPr/>
              <a:t>18</a:t>
            </a:fld>
            <a:endParaRPr lang="en-US" altLang="en-US" dirty="0">
              <a:solidFill>
                <a:schemeClr val="tx2"/>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7360" y="1066800"/>
            <a:ext cx="914584" cy="914584"/>
          </a:xfrm>
          <a:prstGeom prst="rect">
            <a:avLst/>
          </a:prstGeom>
        </p:spPr>
      </p:pic>
      <p:sp>
        <p:nvSpPr>
          <p:cNvPr id="6" name="TextBox 5"/>
          <p:cNvSpPr txBox="1"/>
          <p:nvPr/>
        </p:nvSpPr>
        <p:spPr>
          <a:xfrm>
            <a:off x="3276600" y="1066800"/>
            <a:ext cx="5029200" cy="707886"/>
          </a:xfrm>
          <a:prstGeom prst="rect">
            <a:avLst/>
          </a:prstGeom>
          <a:noFill/>
        </p:spPr>
        <p:txBody>
          <a:bodyPr wrap="square" rtlCol="0">
            <a:spAutoFit/>
          </a:bodyPr>
          <a:lstStyle/>
          <a:p>
            <a:r>
              <a:rPr lang="en-US" sz="4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Lọc </a:t>
            </a:r>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nhiệm vụ</a:t>
            </a:r>
          </a:p>
        </p:txBody>
      </p:sp>
      <p:sp>
        <p:nvSpPr>
          <p:cNvPr id="10" name="Right Arrow 9"/>
          <p:cNvSpPr/>
          <p:nvPr/>
        </p:nvSpPr>
        <p:spPr>
          <a:xfrm>
            <a:off x="5939204" y="3733800"/>
            <a:ext cx="1104900" cy="4572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3226475" y="1828984"/>
            <a:ext cx="2548198" cy="5029016"/>
          </a:xfrm>
          <a:prstGeom prst="rect">
            <a:avLst/>
          </a:prstGeom>
        </p:spPr>
      </p:pic>
      <p:sp>
        <p:nvSpPr>
          <p:cNvPr id="2" name="Rectangle 1"/>
          <p:cNvSpPr/>
          <p:nvPr/>
        </p:nvSpPr>
        <p:spPr>
          <a:xfrm>
            <a:off x="4500574" y="2743200"/>
            <a:ext cx="1066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7208635" y="1774688"/>
            <a:ext cx="2546030" cy="5079639"/>
          </a:xfrm>
          <a:prstGeom prst="rect">
            <a:avLst/>
          </a:prstGeom>
        </p:spPr>
      </p:pic>
    </p:spTree>
    <p:extLst>
      <p:ext uri="{BB962C8B-B14F-4D97-AF65-F5344CB8AC3E}">
        <p14:creationId xmlns:p14="http://schemas.microsoft.com/office/powerpoint/2010/main" val="17633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rPr>
              <a:pPr/>
              <a:t>19</a:t>
            </a:fld>
            <a:endParaRPr lang="en-US" altLang="en-US" dirty="0">
              <a:solidFill>
                <a:schemeClr val="tx2"/>
              </a:solidFill>
            </a:endParaRPr>
          </a:p>
        </p:txBody>
      </p:sp>
      <p:sp>
        <p:nvSpPr>
          <p:cNvPr id="6" name="TextBox 5"/>
          <p:cNvSpPr txBox="1"/>
          <p:nvPr/>
        </p:nvSpPr>
        <p:spPr>
          <a:xfrm>
            <a:off x="1828800" y="990600"/>
            <a:ext cx="2501254" cy="707886"/>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Tất cả(Cả chưa hoàn thành và hoàn thành)</a:t>
            </a:r>
          </a:p>
        </p:txBody>
      </p:sp>
      <p:sp>
        <p:nvSpPr>
          <p:cNvPr id="9" name="TextBox 8"/>
          <p:cNvSpPr txBox="1"/>
          <p:nvPr/>
        </p:nvSpPr>
        <p:spPr>
          <a:xfrm>
            <a:off x="4582987" y="996462"/>
            <a:ext cx="2501254" cy="707886"/>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nhiệm vụ đã hoàn thành</a:t>
            </a:r>
          </a:p>
        </p:txBody>
      </p:sp>
      <p:sp>
        <p:nvSpPr>
          <p:cNvPr id="11" name="TextBox 10"/>
          <p:cNvSpPr txBox="1"/>
          <p:nvPr/>
        </p:nvSpPr>
        <p:spPr>
          <a:xfrm>
            <a:off x="7315200" y="970085"/>
            <a:ext cx="2501254" cy="707886"/>
          </a:xfrm>
          <a:prstGeom prst="rect">
            <a:avLst/>
          </a:prstGeom>
          <a:noFill/>
        </p:spPr>
        <p:txBody>
          <a:bodyPr wrap="square" rtlCol="0">
            <a:spAutoFit/>
          </a:bodyPr>
          <a:lstStyle/>
          <a:p>
            <a:pPr algn="ctr"/>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nhiệm vụ chưa hoàn thành</a:t>
            </a:r>
          </a:p>
        </p:txBody>
      </p:sp>
      <p:pic>
        <p:nvPicPr>
          <p:cNvPr id="12" name="Picture 11"/>
          <p:cNvPicPr>
            <a:picLocks noChangeAspect="1"/>
          </p:cNvPicPr>
          <p:nvPr/>
        </p:nvPicPr>
        <p:blipFill>
          <a:blip r:embed="rId2"/>
          <a:stretch>
            <a:fillRect/>
          </a:stretch>
        </p:blipFill>
        <p:spPr>
          <a:xfrm>
            <a:off x="1800927" y="1761638"/>
            <a:ext cx="2502750" cy="4939322"/>
          </a:xfrm>
          <a:prstGeom prst="rect">
            <a:avLst/>
          </a:prstGeom>
        </p:spPr>
      </p:pic>
      <p:pic>
        <p:nvPicPr>
          <p:cNvPr id="2" name="Picture 1"/>
          <p:cNvPicPr>
            <a:picLocks noChangeAspect="1"/>
          </p:cNvPicPr>
          <p:nvPr/>
        </p:nvPicPr>
        <p:blipFill>
          <a:blip r:embed="rId3"/>
          <a:stretch>
            <a:fillRect/>
          </a:stretch>
        </p:blipFill>
        <p:spPr>
          <a:xfrm>
            <a:off x="4572003" y="1761638"/>
            <a:ext cx="2512241" cy="4939322"/>
          </a:xfrm>
          <a:prstGeom prst="rect">
            <a:avLst/>
          </a:prstGeom>
        </p:spPr>
      </p:pic>
      <p:pic>
        <p:nvPicPr>
          <p:cNvPr id="3" name="Picture 2"/>
          <p:cNvPicPr>
            <a:picLocks noChangeAspect="1"/>
          </p:cNvPicPr>
          <p:nvPr/>
        </p:nvPicPr>
        <p:blipFill>
          <a:blip r:embed="rId4"/>
          <a:stretch>
            <a:fillRect/>
          </a:stretch>
        </p:blipFill>
        <p:spPr>
          <a:xfrm>
            <a:off x="7352565" y="1761638"/>
            <a:ext cx="2490718" cy="4939322"/>
          </a:xfrm>
          <a:prstGeom prst="rect">
            <a:avLst/>
          </a:prstGeom>
        </p:spPr>
      </p:pic>
    </p:spTree>
    <p:extLst>
      <p:ext uri="{BB962C8B-B14F-4D97-AF65-F5344CB8AC3E}">
        <p14:creationId xmlns:p14="http://schemas.microsoft.com/office/powerpoint/2010/main" val="3282965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spcBef>
                <a:spcPct val="0"/>
              </a:spcBef>
              <a:spcAft>
                <a:spcPct val="0"/>
              </a:spcAft>
              <a:buFontTx/>
              <a:buNone/>
            </a:pPr>
            <a:fld id="{F6862EA7-6073-4E5C-BEB3-7018069CCD28}" type="slidenum">
              <a:rPr lang="en-US" altLang="en-US" sz="1200" b="0">
                <a:solidFill>
                  <a:srgbClr val="0000FF"/>
                </a:solidFill>
                <a:latin typeface="Times New Roman" panose="02020603050405020304" pitchFamily="18" charset="0"/>
                <a:cs typeface="Times New Roman" panose="02020603050405020304" pitchFamily="18" charset="0"/>
              </a:rPr>
              <a:pPr>
                <a:spcBef>
                  <a:spcPct val="0"/>
                </a:spcBef>
                <a:spcAft>
                  <a:spcPct val="0"/>
                </a:spcAft>
                <a:buFontTx/>
                <a:buNone/>
              </a:pPr>
              <a:t>2</a:t>
            </a:fld>
            <a:endParaRPr lang="en-US" altLang="en-US" sz="1200" b="0" dirty="0">
              <a:solidFill>
                <a:srgbClr val="0000FF"/>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4876800" y="228600"/>
            <a:ext cx="4267200" cy="707886"/>
          </a:xfrm>
          <a:prstGeom prst="rect">
            <a:avLst/>
          </a:prstGeom>
          <a:noFill/>
        </p:spPr>
        <p:txBody>
          <a:bodyPr wrap="square" rtlCol="0">
            <a:spAutoFit/>
          </a:bodyPr>
          <a:lstStyle/>
          <a:p>
            <a:r>
              <a:rPr lang="en-US" sz="40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Nội Dung</a:t>
            </a:r>
          </a:p>
        </p:txBody>
      </p:sp>
      <p:graphicFrame>
        <p:nvGraphicFramePr>
          <p:cNvPr id="30" name="Diagram 29"/>
          <p:cNvGraphicFramePr/>
          <p:nvPr>
            <p:extLst>
              <p:ext uri="{D42A27DB-BD31-4B8C-83A1-F6EECF244321}">
                <p14:modId xmlns:p14="http://schemas.microsoft.com/office/powerpoint/2010/main" val="2121763368"/>
              </p:ext>
            </p:extLst>
          </p:nvPr>
        </p:nvGraphicFramePr>
        <p:xfrm>
          <a:off x="2819400" y="17526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6784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rPr>
              <a:pPr/>
              <a:t>20</a:t>
            </a:fld>
            <a:endParaRPr lang="en-US" altLang="en-US" dirty="0">
              <a:solidFill>
                <a:schemeClr val="tx2"/>
              </a:solidFill>
            </a:endParaRP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60429" y="957590"/>
            <a:ext cx="1078427" cy="1078427"/>
          </a:xfrm>
          <a:prstGeom prst="rect">
            <a:avLst/>
          </a:prstGeom>
        </p:spPr>
      </p:pic>
      <p:sp>
        <p:nvSpPr>
          <p:cNvPr id="6" name="TextBox 5"/>
          <p:cNvSpPr txBox="1"/>
          <p:nvPr/>
        </p:nvSpPr>
        <p:spPr>
          <a:xfrm>
            <a:off x="2971800" y="957590"/>
            <a:ext cx="5334000" cy="707886"/>
          </a:xfrm>
          <a:prstGeom prst="rect">
            <a:avLst/>
          </a:prstGeom>
          <a:noFill/>
        </p:spPr>
        <p:txBody>
          <a:bodyPr wrap="square" rtlCol="0">
            <a:spAutoFit/>
          </a:bodyPr>
          <a:lstStyle/>
          <a:p>
            <a:r>
              <a:rPr lang="en-US" sz="4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Thêm </a:t>
            </a:r>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nhiệm vụ</a:t>
            </a:r>
          </a:p>
        </p:txBody>
      </p:sp>
      <p:sp>
        <p:nvSpPr>
          <p:cNvPr id="9" name="Right Arrow 8"/>
          <p:cNvSpPr/>
          <p:nvPr/>
        </p:nvSpPr>
        <p:spPr>
          <a:xfrm>
            <a:off x="5621311" y="3581403"/>
            <a:ext cx="1324516" cy="666057"/>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7010403" y="1685219"/>
            <a:ext cx="2523831" cy="4926904"/>
          </a:xfrm>
          <a:prstGeom prst="rect">
            <a:avLst/>
          </a:prstGeom>
        </p:spPr>
      </p:pic>
      <p:pic>
        <p:nvPicPr>
          <p:cNvPr id="11" name="Picture 10"/>
          <p:cNvPicPr>
            <a:picLocks noChangeAspect="1"/>
          </p:cNvPicPr>
          <p:nvPr/>
        </p:nvPicPr>
        <p:blipFill>
          <a:blip r:embed="rId5"/>
          <a:stretch>
            <a:fillRect/>
          </a:stretch>
        </p:blipFill>
        <p:spPr>
          <a:xfrm>
            <a:off x="3048000" y="1665476"/>
            <a:ext cx="2508738" cy="4951140"/>
          </a:xfrm>
          <a:prstGeom prst="rect">
            <a:avLst/>
          </a:prstGeom>
        </p:spPr>
      </p:pic>
      <p:sp>
        <p:nvSpPr>
          <p:cNvPr id="2" name="Oval 1"/>
          <p:cNvSpPr/>
          <p:nvPr/>
        </p:nvSpPr>
        <p:spPr>
          <a:xfrm>
            <a:off x="4953000" y="5410200"/>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852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latin typeface="Times New Roman" panose="02020603050405020304" pitchFamily="18" charset="0"/>
                <a:cs typeface="Times New Roman" panose="02020603050405020304" pitchFamily="18" charset="0"/>
              </a:rPr>
              <a:pPr/>
              <a:t>21</a:t>
            </a:fld>
            <a:endParaRPr lang="en-US" altLang="en-US" dirty="0">
              <a:solidFill>
                <a:schemeClr val="tx2"/>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057403" y="2422263"/>
            <a:ext cx="2209799" cy="4313866"/>
          </a:xfrm>
          <a:prstGeom prst="rect">
            <a:avLst/>
          </a:prstGeom>
        </p:spPr>
      </p:pic>
      <p:pic>
        <p:nvPicPr>
          <p:cNvPr id="6" name="Picture 5"/>
          <p:cNvPicPr>
            <a:picLocks noChangeAspect="1"/>
          </p:cNvPicPr>
          <p:nvPr/>
        </p:nvPicPr>
        <p:blipFill>
          <a:blip r:embed="rId2"/>
          <a:stretch>
            <a:fillRect/>
          </a:stretch>
        </p:blipFill>
        <p:spPr>
          <a:xfrm>
            <a:off x="4762503" y="2422263"/>
            <a:ext cx="2209799" cy="4313866"/>
          </a:xfrm>
          <a:prstGeom prst="rect">
            <a:avLst/>
          </a:prstGeom>
        </p:spPr>
      </p:pic>
      <p:pic>
        <p:nvPicPr>
          <p:cNvPr id="7" name="Picture 6"/>
          <p:cNvPicPr>
            <a:picLocks noChangeAspect="1"/>
          </p:cNvPicPr>
          <p:nvPr/>
        </p:nvPicPr>
        <p:blipFill>
          <a:blip r:embed="rId2"/>
          <a:stretch>
            <a:fillRect/>
          </a:stretch>
        </p:blipFill>
        <p:spPr>
          <a:xfrm>
            <a:off x="7467603" y="2422263"/>
            <a:ext cx="2209799" cy="431386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1698" y="1059993"/>
            <a:ext cx="914400" cy="914400"/>
          </a:xfrm>
          <a:prstGeom prst="rect">
            <a:avLst/>
          </a:prstGeom>
        </p:spPr>
      </p:pic>
      <p:sp>
        <p:nvSpPr>
          <p:cNvPr id="11" name="TextBox 10"/>
          <p:cNvSpPr txBox="1"/>
          <p:nvPr/>
        </p:nvSpPr>
        <p:spPr>
          <a:xfrm>
            <a:off x="3232638" y="1051980"/>
            <a:ext cx="5606562" cy="707886"/>
          </a:xfrm>
          <a:prstGeom prst="rect">
            <a:avLst/>
          </a:prstGeom>
          <a:noFill/>
        </p:spPr>
        <p:txBody>
          <a:bodyPr wrap="square" rtlCol="0">
            <a:spAutoFit/>
          </a:bodyPr>
          <a:lstStyle/>
          <a:p>
            <a:r>
              <a:rPr lang="en-US" sz="4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Đa </a:t>
            </a:r>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dạng đầu vào</a:t>
            </a:r>
          </a:p>
        </p:txBody>
      </p:sp>
      <p:sp>
        <p:nvSpPr>
          <p:cNvPr id="12" name="TextBox 11"/>
          <p:cNvSpPr txBox="1"/>
          <p:nvPr/>
        </p:nvSpPr>
        <p:spPr>
          <a:xfrm>
            <a:off x="2133602" y="1940865"/>
            <a:ext cx="217169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Nhập từ bàn phím</a:t>
            </a:r>
          </a:p>
        </p:txBody>
      </p:sp>
      <p:sp>
        <p:nvSpPr>
          <p:cNvPr id="13" name="TextBox 12"/>
          <p:cNvSpPr txBox="1"/>
          <p:nvPr/>
        </p:nvSpPr>
        <p:spPr>
          <a:xfrm>
            <a:off x="4838702" y="1940865"/>
            <a:ext cx="205739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Speech To Text</a:t>
            </a:r>
          </a:p>
        </p:txBody>
      </p:sp>
      <p:sp>
        <p:nvSpPr>
          <p:cNvPr id="14" name="TextBox 13"/>
          <p:cNvSpPr txBox="1"/>
          <p:nvPr/>
        </p:nvSpPr>
        <p:spPr>
          <a:xfrm>
            <a:off x="7499841" y="1940865"/>
            <a:ext cx="205739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Hand Writing</a:t>
            </a:r>
          </a:p>
        </p:txBody>
      </p:sp>
      <p:sp>
        <p:nvSpPr>
          <p:cNvPr id="15" name="Rectangle 14"/>
          <p:cNvSpPr/>
          <p:nvPr/>
        </p:nvSpPr>
        <p:spPr>
          <a:xfrm>
            <a:off x="2209800" y="3200400"/>
            <a:ext cx="1524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400800" y="3124200"/>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272952" y="3124200"/>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97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rPr>
              <a:pPr/>
              <a:t>22</a:t>
            </a:fld>
            <a:endParaRPr lang="en-US" altLang="en-US" dirty="0">
              <a:solidFill>
                <a:schemeClr val="tx2"/>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1066800"/>
            <a:ext cx="1066800" cy="1066800"/>
          </a:xfrm>
          <a:prstGeom prst="rect">
            <a:avLst/>
          </a:prstGeom>
        </p:spPr>
      </p:pic>
      <p:sp>
        <p:nvSpPr>
          <p:cNvPr id="7" name="TextBox 6"/>
          <p:cNvSpPr txBox="1"/>
          <p:nvPr/>
        </p:nvSpPr>
        <p:spPr>
          <a:xfrm>
            <a:off x="2819400" y="1170057"/>
            <a:ext cx="4038600" cy="707886"/>
          </a:xfrm>
          <a:prstGeom prst="rect">
            <a:avLst/>
          </a:prstGeom>
          <a:noFill/>
        </p:spPr>
        <p:txBody>
          <a:bodyPr wrap="square" rtlCol="0">
            <a:spAutoFit/>
          </a:bodyPr>
          <a:lstStyle/>
          <a:p>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Speech To Text</a:t>
            </a:r>
          </a:p>
        </p:txBody>
      </p:sp>
      <p:pic>
        <p:nvPicPr>
          <p:cNvPr id="8" name="Picture 7"/>
          <p:cNvPicPr>
            <a:picLocks noChangeAspect="1"/>
          </p:cNvPicPr>
          <p:nvPr/>
        </p:nvPicPr>
        <p:blipFill>
          <a:blip r:embed="rId3"/>
          <a:stretch>
            <a:fillRect/>
          </a:stretch>
        </p:blipFill>
        <p:spPr>
          <a:xfrm>
            <a:off x="2819400" y="1944834"/>
            <a:ext cx="2305536" cy="4594078"/>
          </a:xfrm>
          <a:prstGeom prst="rect">
            <a:avLst/>
          </a:prstGeom>
        </p:spPr>
      </p:pic>
      <p:sp>
        <p:nvSpPr>
          <p:cNvPr id="9" name="Right Arrow 8"/>
          <p:cNvSpPr/>
          <p:nvPr/>
        </p:nvSpPr>
        <p:spPr>
          <a:xfrm>
            <a:off x="5233102" y="3806144"/>
            <a:ext cx="1382422" cy="68965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807454" y="1944834"/>
            <a:ext cx="2336546" cy="4594078"/>
          </a:xfrm>
          <a:prstGeom prst="rect">
            <a:avLst/>
          </a:prstGeom>
        </p:spPr>
      </p:pic>
    </p:spTree>
    <p:extLst>
      <p:ext uri="{BB962C8B-B14F-4D97-AF65-F5344CB8AC3E}">
        <p14:creationId xmlns:p14="http://schemas.microsoft.com/office/powerpoint/2010/main" val="8634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rPr>
              <a:pPr/>
              <a:t>23</a:t>
            </a:fld>
            <a:endParaRPr lang="en-US" altLang="en-US" dirty="0">
              <a:solidFill>
                <a:schemeClr val="tx2"/>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11637" y="762000"/>
            <a:ext cx="1192530" cy="1286386"/>
          </a:xfrm>
          <a:prstGeom prst="rect">
            <a:avLst/>
          </a:prstGeom>
        </p:spPr>
      </p:pic>
      <p:sp>
        <p:nvSpPr>
          <p:cNvPr id="7" name="TextBox 6"/>
          <p:cNvSpPr txBox="1"/>
          <p:nvPr/>
        </p:nvSpPr>
        <p:spPr>
          <a:xfrm>
            <a:off x="2933700" y="960330"/>
            <a:ext cx="3733800" cy="707886"/>
          </a:xfrm>
          <a:prstGeom prst="rect">
            <a:avLst/>
          </a:prstGeom>
          <a:noFill/>
        </p:spPr>
        <p:txBody>
          <a:bodyPr wrap="square" rtlCol="0">
            <a:spAutoFit/>
          </a:bodyPr>
          <a:lstStyle/>
          <a:p>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Hand Writing </a:t>
            </a:r>
          </a:p>
        </p:txBody>
      </p:sp>
      <p:pic>
        <p:nvPicPr>
          <p:cNvPr id="2" name="Picture 1"/>
          <p:cNvPicPr>
            <a:picLocks noChangeAspect="1"/>
          </p:cNvPicPr>
          <p:nvPr/>
        </p:nvPicPr>
        <p:blipFill>
          <a:blip r:embed="rId4"/>
          <a:stretch>
            <a:fillRect/>
          </a:stretch>
        </p:blipFill>
        <p:spPr>
          <a:xfrm>
            <a:off x="6858001" y="1668219"/>
            <a:ext cx="2548852" cy="4994291"/>
          </a:xfrm>
          <a:prstGeom prst="rect">
            <a:avLst/>
          </a:prstGeom>
        </p:spPr>
      </p:pic>
      <p:pic>
        <p:nvPicPr>
          <p:cNvPr id="8" name="Picture 7"/>
          <p:cNvPicPr>
            <a:picLocks noChangeAspect="1"/>
          </p:cNvPicPr>
          <p:nvPr/>
        </p:nvPicPr>
        <p:blipFill>
          <a:blip r:embed="rId5"/>
          <a:stretch>
            <a:fillRect/>
          </a:stretch>
        </p:blipFill>
        <p:spPr>
          <a:xfrm>
            <a:off x="2514600" y="1668216"/>
            <a:ext cx="2590800" cy="5057638"/>
          </a:xfrm>
          <a:prstGeom prst="rect">
            <a:avLst/>
          </a:prstGeom>
        </p:spPr>
      </p:pic>
      <p:sp>
        <p:nvSpPr>
          <p:cNvPr id="3" name="Oval 2"/>
          <p:cNvSpPr/>
          <p:nvPr/>
        </p:nvSpPr>
        <p:spPr>
          <a:xfrm>
            <a:off x="4648200" y="2522080"/>
            <a:ext cx="304800" cy="2973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463504" y="3657600"/>
            <a:ext cx="1181100" cy="6096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5154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latin typeface="Times New Roman" panose="02020603050405020304" pitchFamily="18" charset="0"/>
                <a:cs typeface="Times New Roman" panose="02020603050405020304" pitchFamily="18" charset="0"/>
              </a:rPr>
              <a:pPr/>
              <a:t>24</a:t>
            </a:fld>
            <a:endParaRPr lang="en-US" altLang="en-US" dirty="0">
              <a:solidFill>
                <a:schemeClr val="tx2"/>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1143000"/>
            <a:ext cx="899162" cy="899162"/>
          </a:xfrm>
          <a:prstGeom prst="rect">
            <a:avLst/>
          </a:prstGeom>
        </p:spPr>
      </p:pic>
      <p:sp>
        <p:nvSpPr>
          <p:cNvPr id="6" name="TextBox 5"/>
          <p:cNvSpPr txBox="1"/>
          <p:nvPr/>
        </p:nvSpPr>
        <p:spPr>
          <a:xfrm>
            <a:off x="3124200" y="1143000"/>
            <a:ext cx="4724400" cy="707886"/>
          </a:xfrm>
          <a:prstGeom prst="rect">
            <a:avLst/>
          </a:prstGeom>
          <a:noFill/>
        </p:spPr>
        <p:txBody>
          <a:bodyPr wrap="square" rtlCol="0">
            <a:spAutoFit/>
          </a:bodyPr>
          <a:lstStyle/>
          <a:p>
            <a:r>
              <a:rPr lang="en-US" sz="4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Sửa </a:t>
            </a:r>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Nhiệm Vụ</a:t>
            </a:r>
          </a:p>
        </p:txBody>
      </p:sp>
      <p:sp>
        <p:nvSpPr>
          <p:cNvPr id="9" name="Right Arrow 8"/>
          <p:cNvSpPr/>
          <p:nvPr/>
        </p:nvSpPr>
        <p:spPr>
          <a:xfrm>
            <a:off x="5835921" y="3770177"/>
            <a:ext cx="1066800" cy="76200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068874" y="1850888"/>
            <a:ext cx="2482812" cy="4870589"/>
          </a:xfrm>
          <a:prstGeom prst="rect">
            <a:avLst/>
          </a:prstGeom>
        </p:spPr>
      </p:pic>
      <p:sp>
        <p:nvSpPr>
          <p:cNvPr id="3" name="Rectangle 2"/>
          <p:cNvSpPr/>
          <p:nvPr/>
        </p:nvSpPr>
        <p:spPr>
          <a:xfrm>
            <a:off x="3276600" y="4532180"/>
            <a:ext cx="2057400" cy="420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7086600" y="1850888"/>
            <a:ext cx="2462056" cy="4870589"/>
          </a:xfrm>
          <a:prstGeom prst="rect">
            <a:avLst/>
          </a:prstGeom>
        </p:spPr>
      </p:pic>
    </p:spTree>
    <p:extLst>
      <p:ext uri="{BB962C8B-B14F-4D97-AF65-F5344CB8AC3E}">
        <p14:creationId xmlns:p14="http://schemas.microsoft.com/office/powerpoint/2010/main" val="1345844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F9EC390-74F5-4BBF-BB08-379CF88AF086}" type="slidenum">
              <a:rPr lang="en-US" altLang="en-US" smtClean="0">
                <a:solidFill>
                  <a:schemeClr val="tx2"/>
                </a:solidFill>
                <a:latin typeface="Times New Roman" panose="02020603050405020304" pitchFamily="18" charset="0"/>
                <a:cs typeface="Times New Roman" panose="02020603050405020304" pitchFamily="18" charset="0"/>
              </a:rPr>
              <a:pPr/>
              <a:t>25</a:t>
            </a:fld>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267200" y="235030"/>
            <a:ext cx="2895600" cy="707886"/>
          </a:xfrm>
          <a:prstGeom prst="rect">
            <a:avLst/>
          </a:prstGeom>
          <a:noFill/>
        </p:spPr>
        <p:txBody>
          <a:bodyPr wrap="square" rtlCol="0">
            <a:spAutoFit/>
          </a:bodyPr>
          <a:lstStyle/>
          <a:p>
            <a:r>
              <a:rPr lang="en-US" altLang="ko-KR" sz="4000" b="1" i="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Thử nghiệm</a:t>
            </a:r>
            <a:endParaRPr lang="ko-KR" altLang="en-US" sz="40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Video_todo_and_reminder_app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199" y="1050638"/>
            <a:ext cx="10681503" cy="5670840"/>
          </a:xfrm>
          <a:prstGeom prst="rect">
            <a:avLst/>
          </a:prstGeom>
        </p:spPr>
      </p:pic>
    </p:spTree>
    <p:extLst>
      <p:ext uri="{BB962C8B-B14F-4D97-AF65-F5344CB8AC3E}">
        <p14:creationId xmlns:p14="http://schemas.microsoft.com/office/powerpoint/2010/main" val="108773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spcBef>
                <a:spcPct val="0"/>
              </a:spcBef>
              <a:spcAft>
                <a:spcPct val="0"/>
              </a:spcAft>
              <a:buFontTx/>
              <a:buNone/>
            </a:pPr>
            <a:fld id="{ED359EA3-6474-44DD-8D3A-4121201CE955}" type="slidenum">
              <a:rPr lang="en-US" altLang="en-US" sz="1200" b="0">
                <a:solidFill>
                  <a:srgbClr val="0000FF"/>
                </a:solidFill>
                <a:latin typeface="Times New Roman" panose="02020603050405020304" pitchFamily="18" charset="0"/>
                <a:cs typeface="Times New Roman" panose="02020603050405020304" pitchFamily="18" charset="0"/>
              </a:rPr>
              <a:pPr>
                <a:spcBef>
                  <a:spcPct val="0"/>
                </a:spcBef>
                <a:spcAft>
                  <a:spcPct val="0"/>
                </a:spcAft>
                <a:buFontTx/>
                <a:buNone/>
              </a:pPr>
              <a:t>26</a:t>
            </a:fld>
            <a:endParaRPr lang="en-US" altLang="en-US" sz="1200" b="0" dirty="0">
              <a:solidFill>
                <a:srgbClr val="0000FF"/>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905000" y="225749"/>
            <a:ext cx="1219200" cy="707886"/>
          </a:xfrm>
          <a:prstGeom prst="rect">
            <a:avLst/>
          </a:prstGeom>
          <a:noFill/>
        </p:spPr>
        <p:txBody>
          <a:bodyPr wrap="squar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04.</a:t>
            </a:r>
          </a:p>
        </p:txBody>
      </p:sp>
      <p:sp>
        <p:nvSpPr>
          <p:cNvPr id="4" name="TextBox 3"/>
          <p:cNvSpPr txBox="1"/>
          <p:nvPr/>
        </p:nvSpPr>
        <p:spPr>
          <a:xfrm>
            <a:off x="2573218" y="241138"/>
            <a:ext cx="7426569" cy="677108"/>
          </a:xfrm>
          <a:prstGeom prst="rect">
            <a:avLst/>
          </a:prstGeom>
          <a:noFill/>
        </p:spPr>
        <p:txBody>
          <a:bodyPr wrap="square" rtlCol="0">
            <a:spAutoFit/>
          </a:bodyPr>
          <a:lstStyle/>
          <a:p>
            <a:pPr lvl="0"/>
            <a:r>
              <a:rPr lang="en-US" altLang="ko-KR" sz="3800" b="1" dirty="0">
                <a:solidFill>
                  <a:schemeClr val="bg1"/>
                </a:solidFill>
                <a:latin typeface="Times New Roman" panose="02020603050405020304" pitchFamily="18" charset="0"/>
                <a:cs typeface="Times New Roman" panose="02020603050405020304" pitchFamily="18" charset="0"/>
              </a:rPr>
              <a:t>Kết luận và định hướng tương lai</a:t>
            </a:r>
            <a:endParaRPr lang="en-US" sz="3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86" y="1168066"/>
            <a:ext cx="9144000" cy="1894523"/>
          </a:xfrm>
          <a:prstGeom prst="rect">
            <a:avLst/>
          </a:prstGeom>
        </p:spPr>
      </p:pic>
      <p:sp>
        <p:nvSpPr>
          <p:cNvPr id="8" name="Rectangle 7"/>
          <p:cNvSpPr/>
          <p:nvPr/>
        </p:nvSpPr>
        <p:spPr>
          <a:xfrm>
            <a:off x="2743200" y="3436929"/>
            <a:ext cx="7086600"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vi-VN" dirty="0">
                <a:latin typeface="Times New Roman" panose="02020603050405020304" pitchFamily="18" charset="0"/>
                <a:ea typeface="Calibri" panose="020F0502020204030204" pitchFamily="34" charset="0"/>
                <a:cs typeface="Times New Roman" panose="02020603050405020304" pitchFamily="18" charset="0"/>
              </a:rPr>
              <a:t>Các mục đích và chức năng chính của ứng dụng dành cho thiết bị di động được xây dựng thành công cho người dùng.</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a:t>
            </a:r>
            <a:r>
              <a:rPr lang="vi-VN" dirty="0">
                <a:latin typeface="Times New Roman" panose="02020603050405020304" pitchFamily="18" charset="0"/>
                <a:cs typeface="Times New Roman" panose="02020603050405020304" pitchFamily="18" charset="0"/>
              </a:rPr>
              <a:t> cũng đã có được nhiều kinh nghiệm và kiến ​​thức trong việc viết </a:t>
            </a:r>
            <a:r>
              <a:rPr lang="en-US" dirty="0">
                <a:latin typeface="Times New Roman" panose="02020603050405020304" pitchFamily="18" charset="0"/>
                <a:cs typeface="Times New Roman" panose="02020603050405020304" pitchFamily="18" charset="0"/>
              </a:rPr>
              <a:t>code</a:t>
            </a:r>
            <a:r>
              <a:rPr lang="vi-VN" dirty="0">
                <a:latin typeface="Times New Roman" panose="02020603050405020304" pitchFamily="18" charset="0"/>
                <a:cs typeface="Times New Roman" panose="02020603050405020304" pitchFamily="18" charset="0"/>
              </a:rPr>
              <a:t> Java và Android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23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spcBef>
                <a:spcPct val="0"/>
              </a:spcBef>
              <a:spcAft>
                <a:spcPct val="0"/>
              </a:spcAft>
              <a:buFontTx/>
              <a:buNone/>
            </a:pPr>
            <a:fld id="{7E56700B-D812-4677-8E91-FD5A9F71C56B}" type="slidenum">
              <a:rPr lang="en-US" altLang="en-US" sz="1200" b="0">
                <a:solidFill>
                  <a:srgbClr val="0000FF"/>
                </a:solidFill>
                <a:latin typeface="Times New Roman" panose="02020603050405020304" pitchFamily="18" charset="0"/>
                <a:cs typeface="Times New Roman" panose="02020603050405020304" pitchFamily="18" charset="0"/>
              </a:rPr>
              <a:pPr>
                <a:spcBef>
                  <a:spcPct val="0"/>
                </a:spcBef>
                <a:spcAft>
                  <a:spcPct val="0"/>
                </a:spcAft>
                <a:buFontTx/>
                <a:buNone/>
              </a:pPr>
              <a:t>27</a:t>
            </a:fld>
            <a:endParaRPr lang="en-US" altLang="en-US" sz="1200" b="0" dirty="0">
              <a:solidFill>
                <a:srgbClr val="0000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295400"/>
            <a:ext cx="1295400" cy="1295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3"/>
          <p:cNvSpPr/>
          <p:nvPr/>
        </p:nvSpPr>
        <p:spPr>
          <a:xfrm>
            <a:off x="3886200" y="1589157"/>
            <a:ext cx="6234720" cy="707886"/>
          </a:xfrm>
          <a:prstGeom prst="rect">
            <a:avLst/>
          </a:prstGeom>
        </p:spPr>
        <p:txBody>
          <a:bodyPr wrap="none">
            <a:spAutoFit/>
          </a:bodyPr>
          <a:lstStyle/>
          <a:p>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Định hướng trong tương lai</a:t>
            </a:r>
          </a:p>
        </p:txBody>
      </p:sp>
      <p:sp>
        <p:nvSpPr>
          <p:cNvPr id="5" name="Rectangle 4"/>
          <p:cNvSpPr/>
          <p:nvPr/>
        </p:nvSpPr>
        <p:spPr>
          <a:xfrm>
            <a:off x="2895600" y="3429003"/>
            <a:ext cx="7315200" cy="1200329"/>
          </a:xfrm>
          <a:prstGeom prst="rect">
            <a:avLst/>
          </a:prstGeom>
        </p:spPr>
        <p:txBody>
          <a:bodyPr wrap="square">
            <a:spAutoFit/>
          </a:bodyPr>
          <a:lstStyle/>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Cải thiện về UI/UX.</a:t>
            </a:r>
          </a:p>
          <a:p>
            <a:pPr marL="285750" indent="-285750">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Thêm nhiều chức năng và cải thiện app thân thiện với người dùng hơn.</a:t>
            </a:r>
          </a:p>
        </p:txBody>
      </p:sp>
    </p:spTree>
    <p:extLst>
      <p:ext uri="{BB962C8B-B14F-4D97-AF65-F5344CB8AC3E}">
        <p14:creationId xmlns:p14="http://schemas.microsoft.com/office/powerpoint/2010/main" val="1491195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sp>
        <p:nvSpPr>
          <p:cNvPr id="4" name="TextBox 3"/>
          <p:cNvSpPr txBox="1"/>
          <p:nvPr/>
        </p:nvSpPr>
        <p:spPr>
          <a:xfrm>
            <a:off x="1371600" y="1121245"/>
            <a:ext cx="8763000" cy="1754326"/>
          </a:xfrm>
          <a:prstGeom prst="rect">
            <a:avLst/>
          </a:prstGeom>
          <a:noFill/>
        </p:spPr>
        <p:txBody>
          <a:bodyPr wrap="square" rtlCol="0">
            <a:spAutoFit/>
          </a:bodyPr>
          <a:lstStyle/>
          <a:p>
            <a:pPr algn="ctr"/>
            <a:r>
              <a:rPr lang="en-US" sz="5400" b="1" dirty="0">
                <a:solidFill>
                  <a:srgbClr val="002060"/>
                </a:solidFill>
                <a:latin typeface="Times New Roman" panose="02020603050405020304" pitchFamily="18" charset="0"/>
                <a:cs typeface="Times New Roman" panose="02020603050405020304" pitchFamily="18" charset="0"/>
              </a:rPr>
              <a:t>Trân trọng cảm </a:t>
            </a:r>
            <a:r>
              <a:rPr lang="en-US" sz="5400" b="1" dirty="0" smtClean="0">
                <a:solidFill>
                  <a:srgbClr val="002060"/>
                </a:solidFill>
                <a:latin typeface="Times New Roman" panose="02020603050405020304" pitchFamily="18" charset="0"/>
                <a:cs typeface="Times New Roman" panose="02020603050405020304" pitchFamily="18" charset="0"/>
              </a:rPr>
              <a:t>ơn thầy cô và các bạn đã lắng nghe!</a:t>
            </a:r>
            <a:endParaRPr lang="en-US" sz="5400" b="1" dirty="0">
              <a:solidFill>
                <a:srgbClr val="00206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A3A973BD-8CE5-47C4-B8E5-573200B24DAB}" type="slidenum">
              <a:rPr lang="en-US" smtClean="0">
                <a:solidFill>
                  <a:schemeClr val="tx2"/>
                </a:solidFill>
              </a:rPr>
              <a:t>28</a:t>
            </a:fld>
            <a:endParaRPr lang="en-US" dirty="0">
              <a:solidFill>
                <a:schemeClr val="tx2"/>
              </a:solidFill>
            </a:endParaRPr>
          </a:p>
        </p:txBody>
      </p:sp>
      <p:sp>
        <p:nvSpPr>
          <p:cNvPr id="5" name="TextBox 4"/>
          <p:cNvSpPr txBox="1"/>
          <p:nvPr/>
        </p:nvSpPr>
        <p:spPr>
          <a:xfrm>
            <a:off x="228600" y="3323300"/>
            <a:ext cx="5257800" cy="1323439"/>
          </a:xfrm>
          <a:prstGeom prst="rect">
            <a:avLst/>
          </a:prstGeom>
          <a:noFill/>
        </p:spPr>
        <p:txBody>
          <a:bodyPr wrap="square" rtlCol="0">
            <a:spAutoFit/>
          </a:bodyPr>
          <a:lstStyle/>
          <a:p>
            <a:r>
              <a:rPr lang="en-US" sz="2800" b="1" dirty="0">
                <a:latin typeface="Times New Roman" panose="02020603050405020304" pitchFamily="18" charset="0"/>
              </a:rPr>
              <a:t>Đồ án tốt </a:t>
            </a:r>
            <a:r>
              <a:rPr lang="en-US" sz="2800" b="1" dirty="0" smtClean="0">
                <a:latin typeface="Times New Roman" panose="02020603050405020304" pitchFamily="18" charset="0"/>
              </a:rPr>
              <a:t>nghiệp</a:t>
            </a:r>
          </a:p>
          <a:p>
            <a:endParaRPr lang="en-US" sz="2800" b="1" dirty="0">
              <a:latin typeface="Times New Roman" panose="02020603050405020304" pitchFamily="18" charset="0"/>
            </a:endParaRPr>
          </a:p>
          <a:p>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TODO &amp; REMINDER MOBILE APP</a:t>
            </a:r>
          </a:p>
        </p:txBody>
      </p:sp>
      <p:sp>
        <p:nvSpPr>
          <p:cNvPr id="6" name="TextBox 5"/>
          <p:cNvSpPr txBox="1"/>
          <p:nvPr/>
        </p:nvSpPr>
        <p:spPr>
          <a:xfrm>
            <a:off x="5715508" y="2967078"/>
            <a:ext cx="4483100"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GV </a:t>
            </a:r>
            <a:r>
              <a:rPr lang="en-US" sz="2800" b="1" dirty="0" err="1">
                <a:latin typeface="Times New Roman" panose="02020603050405020304" pitchFamily="18" charset="0"/>
                <a:cs typeface="Times New Roman" panose="02020603050405020304" pitchFamily="18" charset="0"/>
              </a:rPr>
              <a:t>hướng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dẫn</a:t>
            </a:r>
            <a:endParaRPr lang="en-US" sz="2800" b="1"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TS.TRẦN MẠNH CƯỜNG</a:t>
            </a:r>
            <a:endParaRPr lang="en-US" sz="28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702808" y="3985020"/>
            <a:ext cx="3810000" cy="1261884"/>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Người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trình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bày</a:t>
            </a:r>
            <a:endParaRPr lang="en-US" sz="28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Nguyễn </a:t>
            </a:r>
            <a:r>
              <a:rPr lang="en-US" sz="2400" dirty="0" smtClean="0">
                <a:latin typeface="Times New Roman" panose="02020603050405020304" pitchFamily="18" charset="0"/>
                <a:cs typeface="Times New Roman" panose="02020603050405020304" pitchFamily="18" charset="0"/>
              </a:rPr>
              <a:t>Thiện Hùng</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Lớp: </a:t>
            </a:r>
            <a:r>
              <a:rPr lang="en-US" sz="2400" dirty="0" smtClean="0">
                <a:latin typeface="Times New Roman" panose="02020603050405020304" pitchFamily="18" charset="0"/>
                <a:cs typeface="Times New Roman" panose="02020603050405020304" pitchFamily="18" charset="0"/>
              </a:rPr>
              <a:t>KTĐT &amp; THCN 2 K59</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720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spcBef>
                <a:spcPct val="0"/>
              </a:spcBef>
              <a:spcAft>
                <a:spcPct val="0"/>
              </a:spcAft>
              <a:buFontTx/>
              <a:buNone/>
            </a:pPr>
            <a:fld id="{EAA4CF80-21E1-4AEB-A49C-F30EFFEC5261}" type="slidenum">
              <a:rPr lang="en-US" altLang="en-US" sz="1200" b="0">
                <a:solidFill>
                  <a:srgbClr val="0000FF"/>
                </a:solidFill>
                <a:latin typeface="Times New Roman" panose="02020603050405020304" pitchFamily="18" charset="0"/>
                <a:cs typeface="Times New Roman" panose="02020603050405020304" pitchFamily="18" charset="0"/>
              </a:rPr>
              <a:pPr>
                <a:spcBef>
                  <a:spcPct val="0"/>
                </a:spcBef>
                <a:spcAft>
                  <a:spcPct val="0"/>
                </a:spcAft>
                <a:buFontTx/>
                <a:buNone/>
              </a:pPr>
              <a:t>3</a:t>
            </a:fld>
            <a:endParaRPr lang="en-US" altLang="en-US" sz="1200" b="0" dirty="0">
              <a:solidFill>
                <a:srgbClr val="0000FF"/>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895760" y="108400"/>
            <a:ext cx="1219200" cy="923330"/>
          </a:xfrm>
          <a:prstGeom prst="rect">
            <a:avLst/>
          </a:prstGeom>
          <a:noFill/>
        </p:spPr>
        <p:txBody>
          <a:bodyPr wrap="square" rtlCol="0">
            <a:spAutoFit/>
          </a:bodyPr>
          <a:lstStyle/>
          <a:p>
            <a:r>
              <a:rPr lang="en-US" sz="5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a:t>
            </a:r>
          </a:p>
        </p:txBody>
      </p:sp>
      <p:sp>
        <p:nvSpPr>
          <p:cNvPr id="4" name="TextBox 3"/>
          <p:cNvSpPr txBox="1"/>
          <p:nvPr/>
        </p:nvSpPr>
        <p:spPr>
          <a:xfrm>
            <a:off x="2819400" y="232725"/>
            <a:ext cx="4343400" cy="1323439"/>
          </a:xfrm>
          <a:prstGeom prst="rect">
            <a:avLst/>
          </a:prstGeom>
          <a:noFill/>
        </p:spPr>
        <p:txBody>
          <a:bodyPr wrap="square" rtlCol="0">
            <a:spAutoFit/>
          </a:bodyPr>
          <a:lstStyle/>
          <a:p>
            <a:pPr lvl="0"/>
            <a:r>
              <a:rPr lang="en-US" altLang="ko-KR" sz="40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a:t>
            </a:r>
            <a:endParaRPr lang="en-US" sz="40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40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370336"/>
            <a:ext cx="10058400" cy="4163961"/>
          </a:xfrm>
          <a:prstGeom prst="rect">
            <a:avLst/>
          </a:prstGeom>
        </p:spPr>
      </p:pic>
      <p:sp>
        <p:nvSpPr>
          <p:cNvPr id="15" name="TextBox 14"/>
          <p:cNvSpPr txBox="1"/>
          <p:nvPr/>
        </p:nvSpPr>
        <p:spPr>
          <a:xfrm>
            <a:off x="4419600" y="1447800"/>
            <a:ext cx="4157520"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To Do nghĩa là gì ?</a:t>
            </a:r>
            <a:endParaRPr lang="en-US" sz="3600" b="1"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3" cstate="print">
            <a:extLst>
              <a:ext uri="{BEBA8EAE-BF5A-486C-A8C5-ECC9F3942E4B}">
                <a14:imgProps xmlns:a14="http://schemas.microsoft.com/office/drawing/2010/main">
                  <a14:imgLayer r:embed="rId4">
                    <a14:imgEffect>
                      <a14:backgroundRemoval t="8333" b="100000" l="0" r="100000">
                        <a14:foregroundMark x1="84760" y1="29688" x2="84760" y2="29688"/>
                        <a14:foregroundMark x1="50731" y1="85677" x2="50731" y2="85677"/>
                        <a14:foregroundMark x1="35491" y1="14714" x2="35491" y2="14714"/>
                        <a14:foregroundMark x1="58246" y1="10677" x2="58246" y2="7552"/>
                        <a14:foregroundMark x1="68476" y1="13151" x2="60752" y2="17057"/>
                        <a14:foregroundMark x1="58246" y1="11458" x2="58246" y2="11458"/>
                        <a14:foregroundMark x1="58246" y1="11458" x2="55741" y2="13932"/>
                        <a14:foregroundMark x1="55741" y1="16276" x2="55741" y2="16276"/>
                        <a14:foregroundMark x1="59499" y1="17057" x2="59499" y2="17057"/>
                        <a14:foregroundMark x1="60752" y1="17057" x2="60752" y2="13932"/>
                        <a14:foregroundMark x1="62004" y1="10677" x2="62004" y2="10677"/>
                        <a14:foregroundMark x1="64509" y1="9115" x2="64509" y2="9115"/>
                        <a14:foregroundMark x1="68476" y1="9115" x2="68476" y2="9115"/>
                        <a14:foregroundMark x1="70981" y1="9115" x2="70981" y2="9115"/>
                        <a14:foregroundMark x1="68476" y1="9115" x2="60752" y2="9896"/>
                        <a14:foregroundMark x1="59499" y1="13932" x2="59499" y2="13932"/>
                        <a14:foregroundMark x1="58246" y1="15495" x2="58246" y2="15495"/>
                        <a14:foregroundMark x1="37996" y1="13151" x2="37996" y2="13151"/>
                        <a14:foregroundMark x1="30480" y1="31250" x2="30480" y2="31250"/>
                        <a14:foregroundMark x1="48225" y1="18620" x2="48225" y2="18620"/>
                        <a14:foregroundMark x1="41754" y1="16276" x2="29228" y2="14714"/>
                        <a14:foregroundMark x1="25470" y1="14714" x2="25470" y2="14714"/>
                        <a14:foregroundMark x1="40501" y1="11458" x2="40501" y2="11458"/>
                        <a14:foregroundMark x1="45720" y1="11458" x2="45720" y2="11458"/>
                        <a14:foregroundMark x1="43215" y1="14714" x2="39248" y2="15495"/>
                      </a14:backgroundRemoval>
                    </a14:imgEffect>
                  </a14:imgLayer>
                </a14:imgProps>
              </a:ext>
              <a:ext uri="{28A0092B-C50C-407E-A947-70E740481C1C}">
                <a14:useLocalDpi xmlns:a14="http://schemas.microsoft.com/office/drawing/2010/main" val="0"/>
              </a:ext>
            </a:extLst>
          </a:blip>
          <a:stretch>
            <a:fillRect/>
          </a:stretch>
        </p:blipFill>
        <p:spPr>
          <a:xfrm>
            <a:off x="3693497" y="1167351"/>
            <a:ext cx="730721" cy="1171595"/>
          </a:xfrm>
          <a:prstGeom prst="rect">
            <a:avLst/>
          </a:prstGeom>
        </p:spPr>
      </p:pic>
    </p:spTree>
    <p:extLst>
      <p:ext uri="{BB962C8B-B14F-4D97-AF65-F5344CB8AC3E}">
        <p14:creationId xmlns:p14="http://schemas.microsoft.com/office/powerpoint/2010/main" val="2630751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solidFill>
                  <a:schemeClr val="tx2"/>
                </a:solidFill>
              </a:rPr>
              <a:t>4</a:t>
            </a:fld>
            <a:endParaRPr lang="en-US" dirty="0">
              <a:solidFill>
                <a:schemeClr val="tx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141086"/>
            <a:ext cx="10287000" cy="4397829"/>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5778" y1="77778" x2="45778" y2="77778"/>
                        <a14:foregroundMark x1="44889" y1="71556" x2="44889" y2="71556"/>
                      </a14:backgroundRemoval>
                    </a14:imgEffect>
                  </a14:imgLayer>
                </a14:imgProps>
              </a:ext>
              <a:ext uri="{28A0092B-C50C-407E-A947-70E740481C1C}">
                <a14:useLocalDpi xmlns:a14="http://schemas.microsoft.com/office/drawing/2010/main" val="0"/>
              </a:ext>
            </a:extLst>
          </a:blip>
          <a:stretch>
            <a:fillRect/>
          </a:stretch>
        </p:blipFill>
        <p:spPr>
          <a:xfrm>
            <a:off x="3023192" y="1113297"/>
            <a:ext cx="1044123" cy="1044123"/>
          </a:xfrm>
          <a:prstGeom prst="rect">
            <a:avLst/>
          </a:prstGeom>
        </p:spPr>
      </p:pic>
      <p:sp>
        <p:nvSpPr>
          <p:cNvPr id="8" name="Rectangle 7"/>
          <p:cNvSpPr/>
          <p:nvPr/>
        </p:nvSpPr>
        <p:spPr>
          <a:xfrm>
            <a:off x="3937592" y="1312192"/>
            <a:ext cx="4664739" cy="646331"/>
          </a:xfrm>
          <a:prstGeom prst="rect">
            <a:avLst/>
          </a:prstGeom>
        </p:spPr>
        <p:txBody>
          <a:bodyPr wrap="none">
            <a:spAutoFit/>
          </a:bodyPr>
          <a:lstStyle/>
          <a:p>
            <a:r>
              <a:rPr lang="en-US" sz="3600" b="1" dirty="0" smtClean="0">
                <a:latin typeface="Times New Roman" panose="02020603050405020304" pitchFamily="18" charset="0"/>
                <a:cs typeface="Times New Roman" panose="02020603050405020304" pitchFamily="18" charset="0"/>
              </a:rPr>
              <a:t>Reminder nghĩa </a:t>
            </a:r>
            <a:r>
              <a:rPr lang="en-US" sz="3600" b="1" dirty="0">
                <a:latin typeface="Times New Roman" panose="02020603050405020304" pitchFamily="18" charset="0"/>
                <a:cs typeface="Times New Roman" panose="02020603050405020304" pitchFamily="18" charset="0"/>
              </a:rPr>
              <a:t>là gì ?</a:t>
            </a:r>
          </a:p>
        </p:txBody>
      </p:sp>
    </p:spTree>
    <p:extLst>
      <p:ext uri="{BB962C8B-B14F-4D97-AF65-F5344CB8AC3E}">
        <p14:creationId xmlns:p14="http://schemas.microsoft.com/office/powerpoint/2010/main" val="38356557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solidFill>
                  <a:schemeClr val="tx2"/>
                </a:solidFill>
              </a:rPr>
              <a:t>5</a:t>
            </a:fld>
            <a:endParaRPr lang="en-US" dirty="0">
              <a:solidFill>
                <a:schemeClr val="tx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600" y="3031558"/>
            <a:ext cx="4888829" cy="350657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837" y="3733800"/>
            <a:ext cx="4360218" cy="2133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92" y="3505200"/>
            <a:ext cx="2527300" cy="2527300"/>
          </a:xfrm>
          <a:prstGeom prst="rect">
            <a:avLst/>
          </a:prstGeom>
        </p:spPr>
      </p:pic>
      <p:sp>
        <p:nvSpPr>
          <p:cNvPr id="9" name="TextBox 8"/>
          <p:cNvSpPr txBox="1"/>
          <p:nvPr/>
        </p:nvSpPr>
        <p:spPr>
          <a:xfrm>
            <a:off x="3035458" y="1817585"/>
            <a:ext cx="8001000"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To do and Reminder app nghĩa là gì ?</a:t>
            </a:r>
            <a:endParaRPr lang="en-US" sz="3600" b="1"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1524000" y="1143000"/>
            <a:ext cx="1727200" cy="1727200"/>
          </a:xfrm>
          <a:prstGeom prst="rect">
            <a:avLst/>
          </a:prstGeom>
        </p:spPr>
      </p:pic>
    </p:spTree>
    <p:extLst>
      <p:ext uri="{BB962C8B-B14F-4D97-AF65-F5344CB8AC3E}">
        <p14:creationId xmlns:p14="http://schemas.microsoft.com/office/powerpoint/2010/main" val="1740050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effectLst>
            <a:glow rad="127000">
              <a:schemeClr val="tx2"/>
            </a:glow>
          </a:effectLst>
        </p:spPr>
        <p:txBody>
          <a:bodyPr/>
          <a:lstStyle/>
          <a:p>
            <a:fld id="{A3A973BD-8CE5-47C4-B8E5-573200B24DAB}" type="slidenum">
              <a:rPr lang="en-US" smtClean="0">
                <a:solidFill>
                  <a:schemeClr val="tx2"/>
                </a:solidFill>
              </a:rPr>
              <a:t>6</a:t>
            </a:fld>
            <a:endParaRPr lang="en-US" dirty="0">
              <a:solidFill>
                <a:schemeClr val="tx2"/>
              </a:solidFill>
            </a:endParaRPr>
          </a:p>
        </p:txBody>
      </p:sp>
      <p:sp>
        <p:nvSpPr>
          <p:cNvPr id="5" name="TextBox 4"/>
          <p:cNvSpPr txBox="1"/>
          <p:nvPr/>
        </p:nvSpPr>
        <p:spPr>
          <a:xfrm>
            <a:off x="3114960" y="1700859"/>
            <a:ext cx="7203052" cy="523220"/>
          </a:xfrm>
          <a:prstGeom prst="rect">
            <a:avLst/>
          </a:prstGeom>
          <a:noFill/>
        </p:spPr>
        <p:txBody>
          <a:bodyPr wrap="square" rtlCol="0">
            <a:spAutoFit/>
          </a:bodyPr>
          <a:lstStyle/>
          <a:p>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Tại sao chúng ta cần ToDo&amp;Reminder App?</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8125" r="97500"/>
                    </a14:imgEffect>
                  </a14:imgLayer>
                </a14:imgProps>
              </a:ext>
              <a:ext uri="{28A0092B-C50C-407E-A947-70E740481C1C}">
                <a14:useLocalDpi xmlns:a14="http://schemas.microsoft.com/office/drawing/2010/main" val="0"/>
              </a:ext>
            </a:extLst>
          </a:blip>
          <a:stretch>
            <a:fillRect/>
          </a:stretch>
        </p:blipFill>
        <p:spPr>
          <a:xfrm>
            <a:off x="1219202" y="1623577"/>
            <a:ext cx="2285525" cy="1371315"/>
          </a:xfrm>
          <a:prstGeom prst="rect">
            <a:avLst/>
          </a:prstGeom>
        </p:spPr>
      </p:pic>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170744" y="1016307"/>
            <a:ext cx="1144917" cy="1066800"/>
          </a:xfrm>
          <a:prstGeom prst="rect">
            <a:avLst/>
          </a:prstGeom>
        </p:spPr>
      </p:pic>
      <p:sp>
        <p:nvSpPr>
          <p:cNvPr id="8" name="TextBox 7"/>
          <p:cNvSpPr txBox="1"/>
          <p:nvPr/>
        </p:nvSpPr>
        <p:spPr>
          <a:xfrm>
            <a:off x="3820886" y="2671726"/>
            <a:ext cx="6497126"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Cuộc sống hối hả và bận rồi khiến con người có quá nhiều việc phải làm và hoàn thành</a:t>
            </a:r>
          </a:p>
        </p:txBody>
      </p:sp>
      <p:sp>
        <p:nvSpPr>
          <p:cNvPr id="9" name="TextBox 8"/>
          <p:cNvSpPr txBox="1"/>
          <p:nvPr/>
        </p:nvSpPr>
        <p:spPr>
          <a:xfrm>
            <a:off x="3851294" y="3646411"/>
            <a:ext cx="6466721"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Tạo sự ưu tiên trong các công việc mà mình cần phải hoàn thành</a:t>
            </a:r>
          </a:p>
        </p:txBody>
      </p:sp>
      <p:sp>
        <p:nvSpPr>
          <p:cNvPr id="10" name="TextBox 9"/>
          <p:cNvSpPr txBox="1"/>
          <p:nvPr/>
        </p:nvSpPr>
        <p:spPr>
          <a:xfrm>
            <a:off x="3851294" y="4489369"/>
            <a:ext cx="5826109"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Tạo nên động lực giúp ta hoàn thành các công việc</a:t>
            </a:r>
          </a:p>
        </p:txBody>
      </p:sp>
      <p:pic>
        <p:nvPicPr>
          <p:cNvPr id="11" name="Picture 10"/>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29556" y="2372503"/>
            <a:ext cx="1111512" cy="1111512"/>
          </a:xfrm>
          <a:prstGeom prst="rect">
            <a:avLst/>
          </a:prstGeom>
        </p:spPr>
      </p:pic>
      <p:pic>
        <p:nvPicPr>
          <p:cNvPr id="12" name="Picture 11"/>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5463" y="3260660"/>
            <a:ext cx="1085018" cy="1085018"/>
          </a:xfrm>
          <a:prstGeom prst="rect">
            <a:avLst/>
          </a:prstGeom>
        </p:spPr>
      </p:pic>
      <p:pic>
        <p:nvPicPr>
          <p:cNvPr id="13" name="Picture 12"/>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5463" y="4148628"/>
            <a:ext cx="1136388" cy="1136388"/>
          </a:xfrm>
          <a:prstGeom prst="rect">
            <a:avLst/>
          </a:prstGeom>
        </p:spPr>
      </p:pic>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80078" y="5050600"/>
            <a:ext cx="1727158" cy="1150314"/>
          </a:xfrm>
          <a:prstGeom prst="rect">
            <a:avLst/>
          </a:prstGeom>
        </p:spPr>
      </p:pic>
      <p:sp>
        <p:nvSpPr>
          <p:cNvPr id="15" name="TextBox 14"/>
          <p:cNvSpPr txBox="1"/>
          <p:nvPr/>
        </p:nvSpPr>
        <p:spPr>
          <a:xfrm>
            <a:off x="3851294" y="5428710"/>
            <a:ext cx="5826109"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Tạo cảm giác hiệu quả hơn khiến ta có cảm giác mình kiểm soát được các việc phải làm</a:t>
            </a:r>
          </a:p>
        </p:txBody>
      </p:sp>
    </p:spTree>
    <p:extLst>
      <p:ext uri="{BB962C8B-B14F-4D97-AF65-F5344CB8AC3E}">
        <p14:creationId xmlns:p14="http://schemas.microsoft.com/office/powerpoint/2010/main" val="1913131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
              </a:spcBef>
              <a:spcAft>
                <a:spcPts val="200"/>
              </a:spcAft>
              <a:buFont typeface="Arial" panose="020B0604020202020204" pitchFamily="34" charset="0"/>
              <a:buChar char="•"/>
              <a:defRPr sz="2800" b="1">
                <a:solidFill>
                  <a:srgbClr val="002060"/>
                </a:solidFill>
                <a:latin typeface="Arial" panose="020B0604020202020204" pitchFamily="34" charset="0"/>
                <a:cs typeface="Arial" panose="020B0604020202020204" pitchFamily="34" charset="0"/>
              </a:defRPr>
            </a:lvl1pPr>
            <a:lvl2pPr marL="742950" indent="-285750">
              <a:spcBef>
                <a:spcPts val="300"/>
              </a:spcBef>
              <a:spcAft>
                <a:spcPts val="300"/>
              </a:spcAft>
              <a:buFont typeface="Arial" panose="020B0604020202020204" pitchFamily="34" charset="0"/>
              <a:buChar char="–"/>
              <a:defRPr sz="2400">
                <a:solidFill>
                  <a:srgbClr val="002060"/>
                </a:solidFill>
                <a:latin typeface="Arial" panose="020B0604020202020204" pitchFamily="34" charset="0"/>
                <a:cs typeface="Arial" panose="020B0604020202020204" pitchFamily="34" charset="0"/>
              </a:defRPr>
            </a:lvl2pPr>
            <a:lvl3pPr marL="11430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3pPr>
            <a:lvl4pPr marL="16002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4pPr>
            <a:lvl5pPr marL="2057400" indent="-22860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5pPr>
            <a:lvl6pPr marL="25146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6pPr>
            <a:lvl7pPr marL="29718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7pPr>
            <a:lvl8pPr marL="34290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8pPr>
            <a:lvl9pPr marL="3886200" indent="-228600" eaLnBrk="0" fontAlgn="base" hangingPunct="0">
              <a:spcBef>
                <a:spcPts val="300"/>
              </a:spcBef>
              <a:spcAft>
                <a:spcPts val="300"/>
              </a:spcAft>
              <a:buFont typeface="Arial" panose="020B0604020202020204" pitchFamily="34" charset="0"/>
              <a:buChar char="»"/>
              <a:defRPr sz="2000">
                <a:solidFill>
                  <a:srgbClr val="002060"/>
                </a:solidFill>
                <a:latin typeface="Arial" panose="020B0604020202020204" pitchFamily="34" charset="0"/>
                <a:cs typeface="Arial" panose="020B0604020202020204" pitchFamily="34" charset="0"/>
              </a:defRPr>
            </a:lvl9pPr>
          </a:lstStyle>
          <a:p>
            <a:pPr>
              <a:spcBef>
                <a:spcPct val="0"/>
              </a:spcBef>
              <a:spcAft>
                <a:spcPct val="0"/>
              </a:spcAft>
              <a:buFontTx/>
              <a:buNone/>
            </a:pPr>
            <a:fld id="{8BAE2606-8749-4D89-B874-8D17A6FBB1FC}" type="slidenum">
              <a:rPr lang="en-US" altLang="en-US" sz="1200" b="0">
                <a:solidFill>
                  <a:srgbClr val="0000FF"/>
                </a:solidFill>
                <a:latin typeface="Times New Roman" panose="02020603050405020304" pitchFamily="18" charset="0"/>
                <a:cs typeface="Times New Roman" panose="02020603050405020304" pitchFamily="18" charset="0"/>
              </a:rPr>
              <a:pPr>
                <a:spcBef>
                  <a:spcPct val="0"/>
                </a:spcBef>
                <a:spcAft>
                  <a:spcPct val="0"/>
                </a:spcAft>
                <a:buFontTx/>
                <a:buNone/>
              </a:pPr>
              <a:t>7</a:t>
            </a:fld>
            <a:endParaRPr lang="en-US" altLang="en-US" sz="1200" b="0" dirty="0">
              <a:solidFill>
                <a:srgbClr val="0000FF"/>
              </a:solidFill>
              <a:latin typeface="Times New Roman" panose="02020603050405020304" pitchFamily="18" charset="0"/>
              <a:cs typeface="Times New Roman" panose="02020603050405020304" pitchFamily="18" charset="0"/>
            </a:endParaRPr>
          </a:p>
        </p:txBody>
      </p:sp>
      <p:sp>
        <p:nvSpPr>
          <p:cNvPr id="2" name="Rectangle 1"/>
          <p:cNvSpPr/>
          <p:nvPr/>
        </p:nvSpPr>
        <p:spPr>
          <a:xfrm>
            <a:off x="3580941" y="1190077"/>
            <a:ext cx="2288447" cy="707886"/>
          </a:xfrm>
          <a:prstGeom prst="rect">
            <a:avLst/>
          </a:prstGeom>
        </p:spPr>
        <p:txBody>
          <a:bodyPr wrap="none">
            <a:spAutoFit/>
          </a:bodyPr>
          <a:lstStyle/>
          <a:p>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Mục Tiêu</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1" y="1143000"/>
            <a:ext cx="1752600" cy="1648450"/>
          </a:xfrm>
          <a:prstGeom prst="rect">
            <a:avLst/>
          </a:prstGeom>
        </p:spPr>
      </p:pic>
      <p:grpSp>
        <p:nvGrpSpPr>
          <p:cNvPr id="5" name="Group 4">
            <a:extLst>
              <a:ext uri="{FF2B5EF4-FFF2-40B4-BE49-F238E27FC236}">
                <a16:creationId xmlns:a16="http://schemas.microsoft.com/office/drawing/2014/main" id="{FDB432A9-95C1-439D-A12B-EA38E9231164}"/>
              </a:ext>
            </a:extLst>
          </p:cNvPr>
          <p:cNvGrpSpPr/>
          <p:nvPr/>
        </p:nvGrpSpPr>
        <p:grpSpPr>
          <a:xfrm>
            <a:off x="3810003" y="5515088"/>
            <a:ext cx="3357511" cy="841262"/>
            <a:chOff x="2833739" y="5301208"/>
            <a:chExt cx="3357511" cy="841262"/>
          </a:xfrm>
        </p:grpSpPr>
        <p:sp>
          <p:nvSpPr>
            <p:cNvPr id="6" name="Oval 5">
              <a:extLst>
                <a:ext uri="{FF2B5EF4-FFF2-40B4-BE49-F238E27FC236}">
                  <a16:creationId xmlns:a16="http://schemas.microsoft.com/office/drawing/2014/main" id="{1536CF68-091B-4BC1-A39B-9C5E003EADA1}"/>
                </a:ext>
              </a:extLst>
            </p:cNvPr>
            <p:cNvSpPr/>
            <p:nvPr/>
          </p:nvSpPr>
          <p:spPr>
            <a:xfrm>
              <a:off x="2833739" y="5301208"/>
              <a:ext cx="3357511" cy="841262"/>
            </a:xfrm>
            <a:prstGeom prst="ellipse">
              <a:avLst/>
            </a:prstGeom>
            <a:solidFill>
              <a:schemeClr val="tx1">
                <a:lumMod val="50000"/>
                <a:lumOff val="50000"/>
                <a:alpha val="51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F4E2E001-48D0-4900-AD06-9CA50F10C3E4}"/>
                </a:ext>
              </a:extLst>
            </p:cNvPr>
            <p:cNvSpPr/>
            <p:nvPr/>
          </p:nvSpPr>
          <p:spPr>
            <a:xfrm>
              <a:off x="3481626" y="5487505"/>
              <a:ext cx="1728921" cy="433200"/>
            </a:xfrm>
            <a:prstGeom prst="ellipse">
              <a:avLst/>
            </a:prstGeom>
            <a:solidFill>
              <a:schemeClr val="tx1">
                <a:lumMod val="50000"/>
                <a:lumOff val="50000"/>
                <a:alpha val="51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latin typeface="Times New Roman" panose="02020603050405020304" pitchFamily="18" charset="0"/>
                <a:cs typeface="Times New Roman" panose="02020603050405020304" pitchFamily="18" charset="0"/>
              </a:endParaRPr>
            </a:p>
          </p:txBody>
        </p:sp>
      </p:grpSp>
      <p:sp>
        <p:nvSpPr>
          <p:cNvPr id="8" name="Oval 7">
            <a:extLst>
              <a:ext uri="{FF2B5EF4-FFF2-40B4-BE49-F238E27FC236}">
                <a16:creationId xmlns:a16="http://schemas.microsoft.com/office/drawing/2014/main" id="{1C36D473-68DF-4948-8F98-61335CC74EA0}"/>
              </a:ext>
            </a:extLst>
          </p:cNvPr>
          <p:cNvSpPr/>
          <p:nvPr/>
        </p:nvSpPr>
        <p:spPr>
          <a:xfrm>
            <a:off x="6732831" y="2312041"/>
            <a:ext cx="432048"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87C0C9D-AE01-4597-B799-54EBA6AFE235}"/>
              </a:ext>
            </a:extLst>
          </p:cNvPr>
          <p:cNvSpPr txBox="1"/>
          <p:nvPr/>
        </p:nvSpPr>
        <p:spPr>
          <a:xfrm>
            <a:off x="7164879" y="2538283"/>
            <a:ext cx="3384000" cy="923330"/>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Đưa ra một danh sách cần phải thực hiện trong ngày, tháng hoặc năm</a:t>
            </a:r>
            <a:endParaRPr lang="ko-KR"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77FD5055-93D7-4EB3-9173-3D9DA00C213E}"/>
              </a:ext>
            </a:extLst>
          </p:cNvPr>
          <p:cNvCxnSpPr>
            <a:stCxn id="8" idx="6"/>
          </p:cNvCxnSpPr>
          <p:nvPr/>
        </p:nvCxnSpPr>
        <p:spPr>
          <a:xfrm>
            <a:off x="7164882" y="2528065"/>
            <a:ext cx="3122121" cy="2612"/>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A980C88-A769-4A18-A9C5-59F910B72FB1}"/>
              </a:ext>
            </a:extLst>
          </p:cNvPr>
          <p:cNvSpPr/>
          <p:nvPr/>
        </p:nvSpPr>
        <p:spPr>
          <a:xfrm>
            <a:off x="4563726" y="3131394"/>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9D67D7C-4EED-4758-80D5-14D053281FCD}"/>
              </a:ext>
            </a:extLst>
          </p:cNvPr>
          <p:cNvSpPr txBox="1"/>
          <p:nvPr/>
        </p:nvSpPr>
        <p:spPr>
          <a:xfrm>
            <a:off x="1073177" y="3405264"/>
            <a:ext cx="3755748" cy="646331"/>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    Tạo môi trường Android thân thiện và mượt mà</a:t>
            </a:r>
            <a:endParaRPr lang="ko-KR"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455C54BB-B44E-4B93-9293-1513562E8427}"/>
              </a:ext>
            </a:extLst>
          </p:cNvPr>
          <p:cNvCxnSpPr>
            <a:cxnSpLocks/>
            <a:endCxn id="11" idx="2"/>
          </p:cNvCxnSpPr>
          <p:nvPr/>
        </p:nvCxnSpPr>
        <p:spPr>
          <a:xfrm>
            <a:off x="1524000" y="3321696"/>
            <a:ext cx="3039726" cy="25725"/>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92682DE-76DF-4211-9665-22077F2BB860}"/>
              </a:ext>
            </a:extLst>
          </p:cNvPr>
          <p:cNvSpPr/>
          <p:nvPr/>
        </p:nvSpPr>
        <p:spPr>
          <a:xfrm>
            <a:off x="6732831" y="3893568"/>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B7CE57D-9A8B-4AE9-9701-EBE1282C7E82}"/>
              </a:ext>
            </a:extLst>
          </p:cNvPr>
          <p:cNvSpPr txBox="1"/>
          <p:nvPr/>
        </p:nvSpPr>
        <p:spPr>
          <a:xfrm>
            <a:off x="7178912" y="4106600"/>
            <a:ext cx="33840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Giúp người dùng quản lý thời gian hiệu quả</a:t>
            </a:r>
            <a:endParaRPr lang="ko-KR"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1A086533-3ABA-4D0B-9735-23BD244F2579}"/>
              </a:ext>
            </a:extLst>
          </p:cNvPr>
          <p:cNvCxnSpPr>
            <a:stCxn id="14" idx="6"/>
          </p:cNvCxnSpPr>
          <p:nvPr/>
        </p:nvCxnSpPr>
        <p:spPr>
          <a:xfrm>
            <a:off x="7164882" y="4109595"/>
            <a:ext cx="3045921" cy="18691"/>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9D59DB6-6BBE-46DA-BF5E-6CB51CE0ABFA}"/>
              </a:ext>
            </a:extLst>
          </p:cNvPr>
          <p:cNvSpPr/>
          <p:nvPr/>
        </p:nvSpPr>
        <p:spPr>
          <a:xfrm>
            <a:off x="4612478" y="4578179"/>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245FC3C-AFF6-43E0-A1EC-E8AC444D4610}"/>
              </a:ext>
            </a:extLst>
          </p:cNvPr>
          <p:cNvSpPr txBox="1"/>
          <p:nvPr/>
        </p:nvSpPr>
        <p:spPr>
          <a:xfrm>
            <a:off x="1417568" y="4848851"/>
            <a:ext cx="3384000" cy="646331"/>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Thông báo cho người dùng biết thời gian của nhiệm vụ</a:t>
            </a:r>
            <a:endParaRPr lang="ko-KR"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3276AAEE-ED08-4EBA-AB73-0E27EA3A878F}"/>
              </a:ext>
            </a:extLst>
          </p:cNvPr>
          <p:cNvCxnSpPr>
            <a:cxnSpLocks/>
          </p:cNvCxnSpPr>
          <p:nvPr/>
        </p:nvCxnSpPr>
        <p:spPr>
          <a:xfrm flipV="1">
            <a:off x="1524000" y="4794206"/>
            <a:ext cx="3103308" cy="1"/>
          </a:xfrm>
          <a:prstGeom prst="line">
            <a:avLst/>
          </a:prstGeom>
          <a:ln>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BCCA239-953C-4318-8450-D37BFCC6F538}"/>
              </a:ext>
            </a:extLst>
          </p:cNvPr>
          <p:cNvGrpSpPr/>
          <p:nvPr/>
        </p:nvGrpSpPr>
        <p:grpSpPr>
          <a:xfrm>
            <a:off x="5122677" y="1943253"/>
            <a:ext cx="1402743" cy="3758132"/>
            <a:chOff x="2411760" y="1109886"/>
            <a:chExt cx="1752575" cy="4695378"/>
          </a:xfrm>
        </p:grpSpPr>
        <p:sp>
          <p:nvSpPr>
            <p:cNvPr id="21" name="Rectangle 20">
              <a:extLst>
                <a:ext uri="{FF2B5EF4-FFF2-40B4-BE49-F238E27FC236}">
                  <a16:creationId xmlns:a16="http://schemas.microsoft.com/office/drawing/2014/main" id="{79E76692-F71E-479C-88B6-E26807DA9C57}"/>
                </a:ext>
              </a:extLst>
            </p:cNvPr>
            <p:cNvSpPr/>
            <p:nvPr/>
          </p:nvSpPr>
          <p:spPr>
            <a:xfrm>
              <a:off x="2411760" y="1109886"/>
              <a:ext cx="936104" cy="936104"/>
            </a:xfrm>
            <a:prstGeom prst="rect">
              <a:avLst/>
            </a:prstGeom>
            <a:solidFill>
              <a:schemeClr val="accent5"/>
            </a:solidFill>
            <a:ln>
              <a:noFill/>
            </a:ln>
            <a:scene3d>
              <a:camera prst="obliqueBottomRight">
                <a:rot lat="21299999" lon="0" rev="0"/>
              </a:camera>
              <a:lightRig rig="balanced" dir="t"/>
            </a:scene3d>
            <a:sp3d extrusionH="527050" prstMaterial="matte">
              <a:extrusionClr>
                <a:schemeClr val="accent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83405357-0C8A-43FC-94CC-6DF637757EEE}"/>
                </a:ext>
              </a:extLst>
            </p:cNvPr>
            <p:cNvSpPr/>
            <p:nvPr/>
          </p:nvSpPr>
          <p:spPr>
            <a:xfrm>
              <a:off x="3228231" y="2036465"/>
              <a:ext cx="936104" cy="936104"/>
            </a:xfrm>
            <a:prstGeom prst="rect">
              <a:avLst/>
            </a:prstGeom>
            <a:solidFill>
              <a:schemeClr val="accent4"/>
            </a:solidFill>
            <a:ln>
              <a:noFill/>
            </a:ln>
            <a:scene3d>
              <a:camera prst="obliqueBottomRight">
                <a:rot lat="21299999" lon="0" rev="0"/>
              </a:camera>
              <a:lightRig rig="balanced" dir="t"/>
            </a:scene3d>
            <a:sp3d extrusionH="457200" prstMaterial="matte">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07AE75F4-AD7F-4A38-8615-C70BDAF9A9AB}"/>
                </a:ext>
              </a:extLst>
            </p:cNvPr>
            <p:cNvSpPr/>
            <p:nvPr/>
          </p:nvSpPr>
          <p:spPr>
            <a:xfrm>
              <a:off x="2411760" y="2977902"/>
              <a:ext cx="936104" cy="936104"/>
            </a:xfrm>
            <a:prstGeom prst="rect">
              <a:avLst/>
            </a:prstGeom>
            <a:solidFill>
              <a:schemeClr val="accent3"/>
            </a:solidFill>
            <a:ln>
              <a:noFill/>
            </a:ln>
            <a:scene3d>
              <a:camera prst="obliqueBottomRight"/>
              <a:lightRig rig="balanced" dir="t"/>
            </a:scene3d>
            <a:sp3d extrusionH="508000" prstMaterial="matte">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5EEA35EF-BAF8-4386-8FC4-0F6BFDF2AA6F}"/>
                </a:ext>
              </a:extLst>
            </p:cNvPr>
            <p:cNvSpPr/>
            <p:nvPr/>
          </p:nvSpPr>
          <p:spPr>
            <a:xfrm>
              <a:off x="2411760" y="4869160"/>
              <a:ext cx="936104" cy="936104"/>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FF0DD856-4EE9-4DC2-A408-F6816EEE7A03}"/>
                </a:ext>
              </a:extLst>
            </p:cNvPr>
            <p:cNvSpPr/>
            <p:nvPr/>
          </p:nvSpPr>
          <p:spPr>
            <a:xfrm>
              <a:off x="3228231" y="3933056"/>
              <a:ext cx="936104" cy="936104"/>
            </a:xfrm>
            <a:prstGeom prst="rect">
              <a:avLst/>
            </a:prstGeom>
            <a:solidFill>
              <a:schemeClr val="accent2"/>
            </a:solidFill>
            <a:ln>
              <a:noFill/>
            </a:ln>
            <a:scene3d>
              <a:camera prst="perspectiveLeft"/>
              <a:lightRig rig="balanced" dir="t"/>
            </a:scene3d>
            <a:sp3d extrusionH="508000" prstMaterial="matte">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grpSp>
      <p:sp>
        <p:nvSpPr>
          <p:cNvPr id="26" name="Rectangle 16">
            <a:extLst>
              <a:ext uri="{FF2B5EF4-FFF2-40B4-BE49-F238E27FC236}">
                <a16:creationId xmlns:a16="http://schemas.microsoft.com/office/drawing/2014/main" id="{91082793-FC8E-470A-941E-C750D1519AFD}"/>
              </a:ext>
            </a:extLst>
          </p:cNvPr>
          <p:cNvSpPr/>
          <p:nvPr/>
        </p:nvSpPr>
        <p:spPr>
          <a:xfrm rot="2700000">
            <a:off x="6008955" y="2816262"/>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Times New Roman" panose="02020603050405020304" pitchFamily="18" charset="0"/>
              <a:cs typeface="Times New Roman" panose="02020603050405020304" pitchFamily="18" charset="0"/>
            </a:endParaRPr>
          </a:p>
        </p:txBody>
      </p:sp>
      <p:sp>
        <p:nvSpPr>
          <p:cNvPr id="27" name="Rectangle 9">
            <a:extLst>
              <a:ext uri="{FF2B5EF4-FFF2-40B4-BE49-F238E27FC236}">
                <a16:creationId xmlns:a16="http://schemas.microsoft.com/office/drawing/2014/main" id="{5EBF55F0-7B9D-48A9-9ADD-2A7A31983C1A}"/>
              </a:ext>
            </a:extLst>
          </p:cNvPr>
          <p:cNvSpPr/>
          <p:nvPr/>
        </p:nvSpPr>
        <p:spPr>
          <a:xfrm>
            <a:off x="5349684" y="2163086"/>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Times New Roman" panose="02020603050405020304" pitchFamily="18" charset="0"/>
              <a:cs typeface="Times New Roman" panose="02020603050405020304" pitchFamily="18" charset="0"/>
            </a:endParaRPr>
          </a:p>
        </p:txBody>
      </p:sp>
      <p:sp>
        <p:nvSpPr>
          <p:cNvPr id="28" name="Rectangle 36">
            <a:extLst>
              <a:ext uri="{FF2B5EF4-FFF2-40B4-BE49-F238E27FC236}">
                <a16:creationId xmlns:a16="http://schemas.microsoft.com/office/drawing/2014/main" id="{880F7B7B-814D-4C8C-807C-B7CF28D90243}"/>
              </a:ext>
            </a:extLst>
          </p:cNvPr>
          <p:cNvSpPr/>
          <p:nvPr/>
        </p:nvSpPr>
        <p:spPr>
          <a:xfrm>
            <a:off x="5289774" y="3657777"/>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Times New Roman" panose="02020603050405020304" pitchFamily="18" charset="0"/>
              <a:cs typeface="Times New Roman" panose="02020603050405020304" pitchFamily="18" charset="0"/>
            </a:endParaRPr>
          </a:p>
        </p:txBody>
      </p:sp>
      <p:sp>
        <p:nvSpPr>
          <p:cNvPr id="29" name="Round Same Side Corner Rectangle 36">
            <a:extLst>
              <a:ext uri="{FF2B5EF4-FFF2-40B4-BE49-F238E27FC236}">
                <a16:creationId xmlns:a16="http://schemas.microsoft.com/office/drawing/2014/main" id="{9B002A91-79E4-44DD-90A5-E8230BBEE8AF}"/>
              </a:ext>
            </a:extLst>
          </p:cNvPr>
          <p:cNvSpPr>
            <a:spLocks noChangeAspect="1"/>
          </p:cNvSpPr>
          <p:nvPr/>
        </p:nvSpPr>
        <p:spPr>
          <a:xfrm>
            <a:off x="5317720" y="5162186"/>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Times New Roman" panose="02020603050405020304" pitchFamily="18" charset="0"/>
              <a:cs typeface="Times New Roman" panose="02020603050405020304" pitchFamily="18" charset="0"/>
            </a:endParaRPr>
          </a:p>
        </p:txBody>
      </p:sp>
      <p:sp>
        <p:nvSpPr>
          <p:cNvPr id="30" name="Oval 21">
            <a:extLst>
              <a:ext uri="{FF2B5EF4-FFF2-40B4-BE49-F238E27FC236}">
                <a16:creationId xmlns:a16="http://schemas.microsoft.com/office/drawing/2014/main" id="{F10AA47D-218C-4EF4-B445-5FF5DCD2312D}"/>
              </a:ext>
            </a:extLst>
          </p:cNvPr>
          <p:cNvSpPr>
            <a:spLocks noChangeAspect="1"/>
          </p:cNvSpPr>
          <p:nvPr/>
        </p:nvSpPr>
        <p:spPr>
          <a:xfrm>
            <a:off x="5987269" y="4399945"/>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Times New Roman" panose="02020603050405020304" pitchFamily="18" charset="0"/>
              <a:cs typeface="Times New Roman" panose="02020603050405020304" pitchFamily="18" charset="0"/>
            </a:endParaRPr>
          </a:p>
        </p:txBody>
      </p:sp>
      <p:sp>
        <p:nvSpPr>
          <p:cNvPr id="31" name="Rectangle 16">
            <a:extLst>
              <a:ext uri="{FF2B5EF4-FFF2-40B4-BE49-F238E27FC236}">
                <a16:creationId xmlns:a16="http://schemas.microsoft.com/office/drawing/2014/main" id="{2AB07B39-F276-4AE1-9BF7-3E35F12E4C01}"/>
              </a:ext>
            </a:extLst>
          </p:cNvPr>
          <p:cNvSpPr/>
          <p:nvPr/>
        </p:nvSpPr>
        <p:spPr>
          <a:xfrm rot="2700000">
            <a:off x="4700668" y="3197639"/>
            <a:ext cx="167088" cy="29955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Times New Roman" panose="02020603050405020304" pitchFamily="18" charset="0"/>
              <a:cs typeface="Times New Roman" panose="02020603050405020304" pitchFamily="18" charset="0"/>
            </a:endParaRPr>
          </a:p>
        </p:txBody>
      </p:sp>
      <p:sp>
        <p:nvSpPr>
          <p:cNvPr id="32" name="Rectangle 9">
            <a:extLst>
              <a:ext uri="{FF2B5EF4-FFF2-40B4-BE49-F238E27FC236}">
                <a16:creationId xmlns:a16="http://schemas.microsoft.com/office/drawing/2014/main" id="{81F2FE30-5FAE-4E5C-BE5A-A55B56F88351}"/>
              </a:ext>
            </a:extLst>
          </p:cNvPr>
          <p:cNvSpPr/>
          <p:nvPr/>
        </p:nvSpPr>
        <p:spPr>
          <a:xfrm>
            <a:off x="6850193" y="2416299"/>
            <a:ext cx="207014" cy="19378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Times New Roman" panose="02020603050405020304" pitchFamily="18" charset="0"/>
              <a:cs typeface="Times New Roman" panose="02020603050405020304" pitchFamily="18" charset="0"/>
            </a:endParaRPr>
          </a:p>
        </p:txBody>
      </p:sp>
      <p:sp>
        <p:nvSpPr>
          <p:cNvPr id="33" name="Rectangle 36">
            <a:extLst>
              <a:ext uri="{FF2B5EF4-FFF2-40B4-BE49-F238E27FC236}">
                <a16:creationId xmlns:a16="http://schemas.microsoft.com/office/drawing/2014/main" id="{C1ECF335-6DFC-4A98-9BFB-F34E6634A0EA}"/>
              </a:ext>
            </a:extLst>
          </p:cNvPr>
          <p:cNvSpPr/>
          <p:nvPr/>
        </p:nvSpPr>
        <p:spPr>
          <a:xfrm>
            <a:off x="6819626" y="4003504"/>
            <a:ext cx="244656" cy="20451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Times New Roman" panose="02020603050405020304" pitchFamily="18" charset="0"/>
              <a:cs typeface="Times New Roman" panose="02020603050405020304" pitchFamily="18" charset="0"/>
            </a:endParaRPr>
          </a:p>
        </p:txBody>
      </p:sp>
      <p:sp>
        <p:nvSpPr>
          <p:cNvPr id="34" name="Oval 21">
            <a:extLst>
              <a:ext uri="{FF2B5EF4-FFF2-40B4-BE49-F238E27FC236}">
                <a16:creationId xmlns:a16="http://schemas.microsoft.com/office/drawing/2014/main" id="{83FE7D5F-3E08-44B2-A5B1-E53D3942A1E1}"/>
              </a:ext>
            </a:extLst>
          </p:cNvPr>
          <p:cNvSpPr>
            <a:spLocks noChangeAspect="1"/>
          </p:cNvSpPr>
          <p:nvPr/>
        </p:nvSpPr>
        <p:spPr>
          <a:xfrm>
            <a:off x="4719004" y="4689338"/>
            <a:ext cx="222856" cy="22471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0086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t>8</a:t>
            </a:fld>
            <a:endParaRPr lang="en-US" dirty="0"/>
          </a:p>
        </p:txBody>
      </p:sp>
      <p:sp>
        <p:nvSpPr>
          <p:cNvPr id="5" name="TextBox 4"/>
          <p:cNvSpPr txBox="1"/>
          <p:nvPr/>
        </p:nvSpPr>
        <p:spPr>
          <a:xfrm>
            <a:off x="1842245" y="127308"/>
            <a:ext cx="1219200" cy="923330"/>
          </a:xfrm>
          <a:prstGeom prst="rect">
            <a:avLst/>
          </a:prstGeom>
          <a:noFill/>
        </p:spPr>
        <p:txBody>
          <a:bodyPr wrap="square" rtlCol="0">
            <a:spAutoFit/>
          </a:bodyPr>
          <a:lstStyle/>
          <a:p>
            <a:r>
              <a:rPr lang="en-US" sz="5400" b="1" i="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02.</a:t>
            </a:r>
            <a:endParaRPr lang="en-US" sz="54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2773014" y="224771"/>
            <a:ext cx="5334000" cy="707886"/>
          </a:xfrm>
          <a:prstGeom prst="rect">
            <a:avLst/>
          </a:prstGeom>
          <a:noFill/>
        </p:spPr>
        <p:txBody>
          <a:bodyPr wrap="square" rtlCol="0">
            <a:spAutoFit/>
          </a:bodyPr>
          <a:lstStyle/>
          <a:p>
            <a:r>
              <a:rPr lang="en-US" altLang="ko-KR" sz="40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a:t>
            </a:r>
            <a:r>
              <a:rPr lang="en-US" altLang="ko-KR" sz="4000" b="1" i="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 pháp</a:t>
            </a:r>
            <a:endParaRPr lang="ko-KR" altLang="en-US" sz="4000" b="1" i="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2739357" y="1191227"/>
            <a:ext cx="6115777" cy="707886"/>
          </a:xfrm>
          <a:prstGeom prst="rect">
            <a:avLst/>
          </a:prstGeom>
          <a:noFill/>
        </p:spPr>
        <p:txBody>
          <a:bodyPr wrap="none" rtlCol="0">
            <a:spAutoFit/>
          </a:bodyPr>
          <a:lstStyle/>
          <a:p>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công cụ </a:t>
            </a:r>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được</a:t>
            </a:r>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sử dụng:</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28" name="표 4">
            <a:extLst>
              <a:ext uri="{FF2B5EF4-FFF2-40B4-BE49-F238E27FC236}">
                <a16:creationId xmlns:a16="http://schemas.microsoft.com/office/drawing/2014/main" id="{245AEE6D-4096-4A12-A327-1C70AE0CB91A}"/>
              </a:ext>
            </a:extLst>
          </p:cNvPr>
          <p:cNvGraphicFramePr>
            <a:graphicFrameLocks noGrp="1"/>
          </p:cNvGraphicFramePr>
          <p:nvPr>
            <p:extLst>
              <p:ext uri="{D42A27DB-BD31-4B8C-83A1-F6EECF244321}">
                <p14:modId xmlns:p14="http://schemas.microsoft.com/office/powerpoint/2010/main" val="3947398265"/>
              </p:ext>
            </p:extLst>
          </p:nvPr>
        </p:nvGraphicFramePr>
        <p:xfrm>
          <a:off x="1199091" y="2057400"/>
          <a:ext cx="2915709" cy="4372669"/>
        </p:xfrm>
        <a:graphic>
          <a:graphicData uri="http://schemas.openxmlformats.org/drawingml/2006/table">
            <a:tbl>
              <a:tblPr firstRow="1" bandRow="1">
                <a:tableStyleId>{5940675A-B579-460E-94D1-54222C63F5DA}</a:tableStyleId>
              </a:tblPr>
              <a:tblGrid>
                <a:gridCol w="283723">
                  <a:extLst>
                    <a:ext uri="{9D8B030D-6E8A-4147-A177-3AD203B41FA5}">
                      <a16:colId xmlns:a16="http://schemas.microsoft.com/office/drawing/2014/main" val="2161916134"/>
                    </a:ext>
                  </a:extLst>
                </a:gridCol>
                <a:gridCol w="2348263">
                  <a:extLst>
                    <a:ext uri="{9D8B030D-6E8A-4147-A177-3AD203B41FA5}">
                      <a16:colId xmlns:a16="http://schemas.microsoft.com/office/drawing/2014/main" val="2247960864"/>
                    </a:ext>
                  </a:extLst>
                </a:gridCol>
                <a:gridCol w="283723">
                  <a:extLst>
                    <a:ext uri="{9D8B030D-6E8A-4147-A177-3AD203B41FA5}">
                      <a16:colId xmlns:a16="http://schemas.microsoft.com/office/drawing/2014/main" val="1917203924"/>
                    </a:ext>
                  </a:extLst>
                </a:gridCol>
              </a:tblGrid>
              <a:tr h="1484050">
                <a:tc gridSpan="3">
                  <a:txBody>
                    <a:bodyPr/>
                    <a:lstStyle/>
                    <a:p>
                      <a:pPr latinLnBrk="1"/>
                      <a:endParaRPr lang="ko-KR" altLang="en-US" sz="1400"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916062802"/>
                  </a:ext>
                </a:extLst>
              </a:tr>
              <a:tr h="371013">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bg1"/>
                          </a:solidFill>
                          <a:latin typeface="Times New Roman" panose="02020603050405020304" pitchFamily="18" charset="0"/>
                          <a:cs typeface="Times New Roman" panose="02020603050405020304" pitchFamily="18" charset="0"/>
                        </a:rPr>
                        <a:t>SQLiteHelper</a:t>
                      </a:r>
                      <a:endParaRPr lang="ko-KR" altLang="en-US" sz="1800" b="1"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74594158"/>
                  </a:ext>
                </a:extLst>
              </a:tr>
              <a:tr h="188474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kern="1200" dirty="0" smtClean="0">
                          <a:solidFill>
                            <a:schemeClr val="bg1"/>
                          </a:solidFill>
                          <a:effectLst/>
                          <a:latin typeface="Times New Roman" panose="02020603050405020304" pitchFamily="18" charset="0"/>
                          <a:ea typeface="+mn-ea"/>
                          <a:cs typeface="Times New Roman" panose="02020603050405020304" pitchFamily="18" charset="0"/>
                        </a:rPr>
                        <a:t>SQLite là</a:t>
                      </a:r>
                      <a:r>
                        <a:rPr lang="en-US" sz="1400" b="0" i="0" kern="1200" baseline="0" dirty="0" smtClean="0">
                          <a:solidFill>
                            <a:schemeClr val="bg1"/>
                          </a:solidFill>
                          <a:effectLst/>
                          <a:latin typeface="Times New Roman" panose="02020603050405020304" pitchFamily="18" charset="0"/>
                          <a:ea typeface="+mn-ea"/>
                          <a:cs typeface="Times New Roman" panose="02020603050405020304" pitchFamily="18" charset="0"/>
                        </a:rPr>
                        <a:t> một thư viện có sẵn trong Android</a:t>
                      </a:r>
                      <a:r>
                        <a:rPr lang="vi-VN" sz="1400" b="0" i="0" kern="1200" dirty="0" smtClean="0">
                          <a:solidFill>
                            <a:schemeClr val="bg1"/>
                          </a:solidFill>
                          <a:effectLst/>
                          <a:latin typeface="Times New Roman" panose="02020603050405020304" pitchFamily="18" charset="0"/>
                          <a:ea typeface="+mn-ea"/>
                          <a:cs typeface="Times New Roman" panose="02020603050405020304" pitchFamily="18" charset="0"/>
                        </a:rPr>
                        <a:t>, thực hiện một công cụ cơ sở dữ liệu SQL không máy chủ, không cấu hình và giao dịch. SQLite không chạy trên máy chủ cơ sở dữ liệu, nhưng lưu trữ tất cả dữ liệu của nó trong các tệp đơn giản</a:t>
                      </a:r>
                      <a:endParaRPr lang="en-US" altLang="ko-KR" sz="1400" dirty="0">
                        <a:solidFill>
                          <a:schemeClr val="bg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32499832"/>
                  </a:ext>
                </a:extLst>
              </a:tr>
              <a:tr h="505926">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dirty="0" err="1">
                          <a:solidFill>
                            <a:schemeClr val="bg1"/>
                          </a:solidFill>
                          <a:latin typeface="Times New Roman" panose="02020603050405020304" pitchFamily="18" charset="0"/>
                          <a:cs typeface="Times New Roman" panose="02020603050405020304" pitchFamily="18" charset="0"/>
                        </a:rPr>
                        <a:t>DataBase</a:t>
                      </a:r>
                      <a:endParaRPr lang="en-US" altLang="ko-KR" sz="1800" dirty="0">
                        <a:solidFill>
                          <a:schemeClr val="bg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64892178"/>
                  </a:ext>
                </a:extLst>
              </a:tr>
            </a:tbl>
          </a:graphicData>
        </a:graphic>
      </p:graphicFrame>
      <p:graphicFrame>
        <p:nvGraphicFramePr>
          <p:cNvPr id="29" name="표 16">
            <a:extLst>
              <a:ext uri="{FF2B5EF4-FFF2-40B4-BE49-F238E27FC236}">
                <a16:creationId xmlns:a16="http://schemas.microsoft.com/office/drawing/2014/main" id="{0CD8C120-23BF-4CCD-8BFE-40C9544186E6}"/>
              </a:ext>
            </a:extLst>
          </p:cNvPr>
          <p:cNvGraphicFramePr>
            <a:graphicFrameLocks noGrp="1"/>
          </p:cNvGraphicFramePr>
          <p:nvPr>
            <p:extLst>
              <p:ext uri="{D42A27DB-BD31-4B8C-83A1-F6EECF244321}">
                <p14:modId xmlns:p14="http://schemas.microsoft.com/office/powerpoint/2010/main" val="2296559370"/>
              </p:ext>
            </p:extLst>
          </p:nvPr>
        </p:nvGraphicFramePr>
        <p:xfrm>
          <a:off x="4359014" y="2080921"/>
          <a:ext cx="2876464" cy="4361713"/>
        </p:xfrm>
        <a:graphic>
          <a:graphicData uri="http://schemas.openxmlformats.org/drawingml/2006/table">
            <a:tbl>
              <a:tblPr firstRow="1" bandRow="1">
                <a:tableStyleId>{5940675A-B579-460E-94D1-54222C63F5DA}</a:tableStyleId>
              </a:tblPr>
              <a:tblGrid>
                <a:gridCol w="279363">
                  <a:extLst>
                    <a:ext uri="{9D8B030D-6E8A-4147-A177-3AD203B41FA5}">
                      <a16:colId xmlns:a16="http://schemas.microsoft.com/office/drawing/2014/main" val="2161916134"/>
                    </a:ext>
                  </a:extLst>
                </a:gridCol>
                <a:gridCol w="2317738">
                  <a:extLst>
                    <a:ext uri="{9D8B030D-6E8A-4147-A177-3AD203B41FA5}">
                      <a16:colId xmlns:a16="http://schemas.microsoft.com/office/drawing/2014/main" val="2247960864"/>
                    </a:ext>
                  </a:extLst>
                </a:gridCol>
                <a:gridCol w="279363">
                  <a:extLst>
                    <a:ext uri="{9D8B030D-6E8A-4147-A177-3AD203B41FA5}">
                      <a16:colId xmlns:a16="http://schemas.microsoft.com/office/drawing/2014/main" val="1917203924"/>
                    </a:ext>
                  </a:extLst>
                </a:gridCol>
              </a:tblGrid>
              <a:tr h="1500479">
                <a:tc gridSpan="3">
                  <a:txBody>
                    <a:bodyPr/>
                    <a:lstStyle/>
                    <a:p>
                      <a:pPr latinLnBrk="1"/>
                      <a:endParaRPr lang="ko-KR" altLang="en-US" sz="1400"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916062802"/>
                  </a:ext>
                </a:extLst>
              </a:tr>
              <a:tr h="425319">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bg1"/>
                          </a:solidFill>
                          <a:latin typeface="Times New Roman" panose="02020603050405020304" pitchFamily="18" charset="0"/>
                          <a:cs typeface="Times New Roman" panose="02020603050405020304" pitchFamily="18" charset="0"/>
                        </a:rPr>
                        <a:t>XML &amp; Java</a:t>
                      </a:r>
                      <a:endParaRPr lang="ko-KR" altLang="en-US" sz="1800" b="1"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74594158"/>
                  </a:ext>
                </a:extLst>
              </a:tr>
              <a:tr h="185593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400" kern="1200" dirty="0" smtClean="0">
                          <a:solidFill>
                            <a:schemeClr val="bg1"/>
                          </a:solidFill>
                          <a:effectLst/>
                          <a:latin typeface="Times New Roman" panose="02020603050405020304" pitchFamily="18" charset="0"/>
                          <a:ea typeface="+mn-ea"/>
                          <a:cs typeface="Times New Roman" panose="02020603050405020304" pitchFamily="18" charset="0"/>
                        </a:rPr>
                        <a:t>XML &amp; Java là</a:t>
                      </a:r>
                      <a:r>
                        <a:rPr lang="en-US" sz="1400" kern="1200" baseline="0" dirty="0" smtClean="0">
                          <a:solidFill>
                            <a:schemeClr val="bg1"/>
                          </a:solidFill>
                          <a:effectLst/>
                          <a:latin typeface="Times New Roman" panose="02020603050405020304" pitchFamily="18" charset="0"/>
                          <a:ea typeface="+mn-ea"/>
                          <a:cs typeface="Times New Roman" panose="02020603050405020304" pitchFamily="18" charset="0"/>
                        </a:rPr>
                        <a:t> các ngôn ngữ  được sử dụng để </a:t>
                      </a:r>
                      <a:r>
                        <a:rPr lang="en-US" sz="1400" kern="1200" baseline="0" smtClean="0">
                          <a:solidFill>
                            <a:schemeClr val="bg1"/>
                          </a:solidFill>
                          <a:effectLst/>
                          <a:latin typeface="Times New Roman" panose="02020603050405020304" pitchFamily="18" charset="0"/>
                          <a:ea typeface="+mn-ea"/>
                          <a:cs typeface="Times New Roman" panose="02020603050405020304" pitchFamily="18" charset="0"/>
                        </a:rPr>
                        <a:t>viết nên      </a:t>
                      </a:r>
                      <a:r>
                        <a:rPr lang="en-US" sz="1400" kern="1200" baseline="0" dirty="0" smtClean="0">
                          <a:solidFill>
                            <a:schemeClr val="bg1"/>
                          </a:solidFill>
                          <a:effectLst/>
                          <a:latin typeface="Times New Roman" panose="02020603050405020304" pitchFamily="18" charset="0"/>
                          <a:ea typeface="+mn-ea"/>
                          <a:cs typeface="Times New Roman" panose="02020603050405020304" pitchFamily="18" charset="0"/>
                        </a:rPr>
                        <a:t>giao diện và các sự kiện xảy   ra trong ứng dụng</a:t>
                      </a:r>
                      <a:endParaRPr lang="en-US" altLang="ko-KR" sz="1400" dirty="0">
                        <a:solidFill>
                          <a:schemeClr val="bg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32499832"/>
                  </a:ext>
                </a:extLst>
              </a:tr>
              <a:tr h="57998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bg1"/>
                          </a:solidFill>
                          <a:latin typeface="Times New Roman" panose="02020603050405020304" pitchFamily="18" charset="0"/>
                          <a:cs typeface="Times New Roman" panose="02020603050405020304" pitchFamily="18" charset="0"/>
                        </a:rPr>
                        <a:t>UI</a:t>
                      </a:r>
                      <a:endParaRPr lang="en-US" altLang="ko-KR" sz="1800" dirty="0">
                        <a:solidFill>
                          <a:schemeClr val="bg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64892178"/>
                  </a:ext>
                </a:extLst>
              </a:tr>
            </a:tbl>
          </a:graphicData>
        </a:graphic>
      </p:graphicFrame>
      <p:graphicFrame>
        <p:nvGraphicFramePr>
          <p:cNvPr id="30" name="표 17">
            <a:extLst>
              <a:ext uri="{FF2B5EF4-FFF2-40B4-BE49-F238E27FC236}">
                <a16:creationId xmlns:a16="http://schemas.microsoft.com/office/drawing/2014/main" id="{9DA5E84C-49C7-4D01-A326-D064D46489C4}"/>
              </a:ext>
            </a:extLst>
          </p:cNvPr>
          <p:cNvGraphicFramePr>
            <a:graphicFrameLocks noGrp="1"/>
          </p:cNvGraphicFramePr>
          <p:nvPr>
            <p:extLst>
              <p:ext uri="{D42A27DB-BD31-4B8C-83A1-F6EECF244321}">
                <p14:modId xmlns:p14="http://schemas.microsoft.com/office/powerpoint/2010/main" val="2329348605"/>
              </p:ext>
            </p:extLst>
          </p:nvPr>
        </p:nvGraphicFramePr>
        <p:xfrm>
          <a:off x="7751880" y="2080921"/>
          <a:ext cx="2876464" cy="4361713"/>
        </p:xfrm>
        <a:graphic>
          <a:graphicData uri="http://schemas.openxmlformats.org/drawingml/2006/table">
            <a:tbl>
              <a:tblPr firstRow="1" bandRow="1">
                <a:tableStyleId>{5940675A-B579-460E-94D1-54222C63F5DA}</a:tableStyleId>
              </a:tblPr>
              <a:tblGrid>
                <a:gridCol w="279363">
                  <a:extLst>
                    <a:ext uri="{9D8B030D-6E8A-4147-A177-3AD203B41FA5}">
                      <a16:colId xmlns:a16="http://schemas.microsoft.com/office/drawing/2014/main" val="2161916134"/>
                    </a:ext>
                  </a:extLst>
                </a:gridCol>
                <a:gridCol w="2317738">
                  <a:extLst>
                    <a:ext uri="{9D8B030D-6E8A-4147-A177-3AD203B41FA5}">
                      <a16:colId xmlns:a16="http://schemas.microsoft.com/office/drawing/2014/main" val="2247960864"/>
                    </a:ext>
                  </a:extLst>
                </a:gridCol>
                <a:gridCol w="279363">
                  <a:extLst>
                    <a:ext uri="{9D8B030D-6E8A-4147-A177-3AD203B41FA5}">
                      <a16:colId xmlns:a16="http://schemas.microsoft.com/office/drawing/2014/main" val="1917203924"/>
                    </a:ext>
                  </a:extLst>
                </a:gridCol>
              </a:tblGrid>
              <a:tr h="1500479">
                <a:tc gridSpan="3">
                  <a:txBody>
                    <a:bodyPr/>
                    <a:lstStyle/>
                    <a:p>
                      <a:pPr latinLnBrk="1"/>
                      <a:endParaRPr lang="ko-KR" altLang="en-US" sz="1400" dirty="0">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916062802"/>
                  </a:ext>
                </a:extLst>
              </a:tr>
              <a:tr h="425319">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bg1"/>
                          </a:solidFill>
                          <a:latin typeface="Times New Roman" panose="02020603050405020304" pitchFamily="18" charset="0"/>
                          <a:cs typeface="Times New Roman" panose="02020603050405020304" pitchFamily="18" charset="0"/>
                        </a:rPr>
                        <a:t>Android</a:t>
                      </a:r>
                      <a:endParaRPr lang="ko-KR" altLang="en-US" sz="1800" b="1"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074594158"/>
                  </a:ext>
                </a:extLst>
              </a:tr>
              <a:tr h="185593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400" b="0" u="none" strike="noStrike" kern="1200" dirty="0" smtClean="0">
                          <a:solidFill>
                            <a:schemeClr val="bg1"/>
                          </a:solidFill>
                          <a:effectLst/>
                          <a:latin typeface="Times New Roman" panose="02020603050405020304" pitchFamily="18" charset="0"/>
                          <a:ea typeface="+mn-ea"/>
                          <a:cs typeface="Times New Roman" panose="02020603050405020304" pitchFamily="18" charset="0"/>
                        </a:rPr>
                        <a:t>Android là</a:t>
                      </a:r>
                      <a:r>
                        <a:rPr lang="en-US" sz="1400" b="0" u="none" strike="noStrike" kern="1200" baseline="0" dirty="0" smtClean="0">
                          <a:solidFill>
                            <a:schemeClr val="bg1"/>
                          </a:solidFill>
                          <a:effectLst/>
                          <a:latin typeface="Times New Roman" panose="02020603050405020304" pitchFamily="18" charset="0"/>
                          <a:ea typeface="+mn-ea"/>
                          <a:cs typeface="Times New Roman" panose="02020603050405020304" pitchFamily="18" charset="0"/>
                        </a:rPr>
                        <a:t> một hệ điều hành với mã nguồn mở và cũng là môi trường làm việc chính để xây dựng nên ứng dụng</a:t>
                      </a:r>
                      <a:endParaRPr lang="en-US" altLang="ko-KR" sz="1400" b="0" u="none" dirty="0">
                        <a:solidFill>
                          <a:schemeClr val="bg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32499832"/>
                  </a:ext>
                </a:extLst>
              </a:tr>
              <a:tr h="579980">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bg1"/>
                          </a:solidFill>
                          <a:latin typeface="Times New Roman" panose="02020603050405020304" pitchFamily="18" charset="0"/>
                          <a:cs typeface="Times New Roman" panose="02020603050405020304" pitchFamily="18" charset="0"/>
                        </a:rPr>
                        <a:t>Environment </a:t>
                      </a:r>
                      <a:endParaRPr lang="en-US" altLang="ko-KR" sz="1800" dirty="0">
                        <a:solidFill>
                          <a:schemeClr val="bg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64892178"/>
                  </a:ext>
                </a:extLst>
              </a:tr>
            </a:tbl>
          </a:graphicData>
        </a:graphic>
      </p:graphicFrame>
      <p:sp>
        <p:nvSpPr>
          <p:cNvPr id="31" name="타원 28">
            <a:extLst>
              <a:ext uri="{FF2B5EF4-FFF2-40B4-BE49-F238E27FC236}">
                <a16:creationId xmlns:a16="http://schemas.microsoft.com/office/drawing/2014/main" id="{C1111B0B-96CF-4F43-BB99-4D76187D672E}"/>
              </a:ext>
            </a:extLst>
          </p:cNvPr>
          <p:cNvSpPr/>
          <p:nvPr/>
        </p:nvSpPr>
        <p:spPr>
          <a:xfrm>
            <a:off x="1843145" y="2320268"/>
            <a:ext cx="1397899" cy="10422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dirty="0"/>
          </a:p>
        </p:txBody>
      </p:sp>
      <p:sp>
        <p:nvSpPr>
          <p:cNvPr id="32" name="타원 31">
            <a:extLst>
              <a:ext uri="{FF2B5EF4-FFF2-40B4-BE49-F238E27FC236}">
                <a16:creationId xmlns:a16="http://schemas.microsoft.com/office/drawing/2014/main" id="{600973C7-8C27-4D4F-BBF7-988B33EC91F3}"/>
              </a:ext>
            </a:extLst>
          </p:cNvPr>
          <p:cNvSpPr/>
          <p:nvPr/>
        </p:nvSpPr>
        <p:spPr>
          <a:xfrm>
            <a:off x="5191068" y="2320268"/>
            <a:ext cx="1397899" cy="1119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dirty="0"/>
          </a:p>
        </p:txBody>
      </p:sp>
      <p:sp>
        <p:nvSpPr>
          <p:cNvPr id="33" name="타원 37">
            <a:extLst>
              <a:ext uri="{FF2B5EF4-FFF2-40B4-BE49-F238E27FC236}">
                <a16:creationId xmlns:a16="http://schemas.microsoft.com/office/drawing/2014/main" id="{21D53F19-D8EC-404B-984C-E158943AE76C}"/>
              </a:ext>
            </a:extLst>
          </p:cNvPr>
          <p:cNvSpPr/>
          <p:nvPr/>
        </p:nvSpPr>
        <p:spPr>
          <a:xfrm>
            <a:off x="8534400" y="2326364"/>
            <a:ext cx="1397899" cy="11193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0932" y="2578838"/>
            <a:ext cx="1262324" cy="419008"/>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6032" y="2542735"/>
            <a:ext cx="491214" cy="491214"/>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1288" y="2660112"/>
            <a:ext cx="600830" cy="600830"/>
          </a:xfrm>
          <a:prstGeom prst="rect">
            <a:avLst/>
          </a:prstGeom>
        </p:spPr>
      </p:pic>
      <p:cxnSp>
        <p:nvCxnSpPr>
          <p:cNvPr id="40" name="Straight Connector 39"/>
          <p:cNvCxnSpPr/>
          <p:nvPr/>
        </p:nvCxnSpPr>
        <p:spPr>
          <a:xfrm flipH="1">
            <a:off x="5528664" y="2378217"/>
            <a:ext cx="691568" cy="984261"/>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99562" y="2342271"/>
            <a:ext cx="1181100" cy="1181100"/>
          </a:xfrm>
          <a:prstGeom prst="rect">
            <a:avLst/>
          </a:prstGeom>
        </p:spPr>
      </p:pic>
    </p:spTree>
    <p:extLst>
      <p:ext uri="{BB962C8B-B14F-4D97-AF65-F5344CB8AC3E}">
        <p14:creationId xmlns:p14="http://schemas.microsoft.com/office/powerpoint/2010/main" val="3822526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A973BD-8CE5-47C4-B8E5-573200B24DAB}" type="slidenum">
              <a:rPr lang="en-US" smtClean="0"/>
              <a:t>9</a:t>
            </a:fld>
            <a:endParaRPr lang="en-US"/>
          </a:p>
        </p:txBody>
      </p:sp>
      <p:sp>
        <p:nvSpPr>
          <p:cNvPr id="5" name="TextBox 4"/>
          <p:cNvSpPr txBox="1"/>
          <p:nvPr/>
        </p:nvSpPr>
        <p:spPr>
          <a:xfrm>
            <a:off x="1014517" y="1397953"/>
            <a:ext cx="6623976" cy="707886"/>
          </a:xfrm>
          <a:prstGeom prst="rect">
            <a:avLst/>
          </a:prstGeom>
          <a:noFill/>
        </p:spPr>
        <p:txBody>
          <a:bodyPr wrap="square" rtlCol="0">
            <a:spAutoFit/>
          </a:bodyPr>
          <a:lstStyle/>
          <a:p>
            <a:r>
              <a:rPr lang="en-US" sz="4000" b="1" dirty="0" smtClean="0">
                <a:latin typeface="Times New Roman" panose="02020603050405020304" pitchFamily="18" charset="0"/>
                <a:cs typeface="Times New Roman" panose="02020603050405020304" pitchFamily="18" charset="0"/>
              </a:rPr>
              <a:t>Biểu đồ ca sử dụng chính</a:t>
            </a:r>
            <a:endParaRPr lang="en-US" sz="40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14517" y="2571136"/>
            <a:ext cx="8263389" cy="3505200"/>
          </a:xfrm>
          <a:prstGeom prst="rect">
            <a:avLst/>
          </a:prstGeom>
        </p:spPr>
      </p:pic>
      <p:grpSp>
        <p:nvGrpSpPr>
          <p:cNvPr id="7" name="Group 6">
            <a:extLst>
              <a:ext uri="{FF2B5EF4-FFF2-40B4-BE49-F238E27FC236}">
                <a16:creationId xmlns:a16="http://schemas.microsoft.com/office/drawing/2014/main" id="{B91F0B25-F5F5-41EC-BD41-A3A766429B0B}"/>
              </a:ext>
            </a:extLst>
          </p:cNvPr>
          <p:cNvGrpSpPr/>
          <p:nvPr/>
        </p:nvGrpSpPr>
        <p:grpSpPr>
          <a:xfrm>
            <a:off x="9525000" y="1265349"/>
            <a:ext cx="2209876" cy="5598747"/>
            <a:chOff x="896897" y="372794"/>
            <a:chExt cx="2425766" cy="6145697"/>
          </a:xfrm>
        </p:grpSpPr>
        <p:sp>
          <p:nvSpPr>
            <p:cNvPr id="8" name="Freeform: Shape 5">
              <a:extLst>
                <a:ext uri="{FF2B5EF4-FFF2-40B4-BE49-F238E27FC236}">
                  <a16:creationId xmlns:a16="http://schemas.microsoft.com/office/drawing/2014/main" id="{00652FCF-4282-46E0-ACDE-7535E312AE00}"/>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Freeform: Shape 6">
              <a:extLst>
                <a:ext uri="{FF2B5EF4-FFF2-40B4-BE49-F238E27FC236}">
                  <a16:creationId xmlns:a16="http://schemas.microsoft.com/office/drawing/2014/main" id="{82B91331-9515-458F-AA25-0418033BE810}"/>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7">
              <a:extLst>
                <a:ext uri="{FF2B5EF4-FFF2-40B4-BE49-F238E27FC236}">
                  <a16:creationId xmlns:a16="http://schemas.microsoft.com/office/drawing/2014/main" id="{7BBA57C6-E354-4142-B3C2-E248333E1135}"/>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Shape 8">
              <a:extLst>
                <a:ext uri="{FF2B5EF4-FFF2-40B4-BE49-F238E27FC236}">
                  <a16:creationId xmlns:a16="http://schemas.microsoft.com/office/drawing/2014/main" id="{1C99221A-EF9B-49E6-8DF1-7FBEEA08A062}"/>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9">
              <a:extLst>
                <a:ext uri="{FF2B5EF4-FFF2-40B4-BE49-F238E27FC236}">
                  <a16:creationId xmlns:a16="http://schemas.microsoft.com/office/drawing/2014/main" id="{E4A5AB0A-F7E8-4867-99F7-AD60D4EAABC2}"/>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Shape 10">
              <a:extLst>
                <a:ext uri="{FF2B5EF4-FFF2-40B4-BE49-F238E27FC236}">
                  <a16:creationId xmlns:a16="http://schemas.microsoft.com/office/drawing/2014/main" id="{D505B8BA-A755-4C16-8779-D50849E2F42B}"/>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Shape 11">
              <a:extLst>
                <a:ext uri="{FF2B5EF4-FFF2-40B4-BE49-F238E27FC236}">
                  <a16:creationId xmlns:a16="http://schemas.microsoft.com/office/drawing/2014/main" id="{60D0C022-3FB5-4896-94E9-1536F124F260}"/>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Shape 12">
              <a:extLst>
                <a:ext uri="{FF2B5EF4-FFF2-40B4-BE49-F238E27FC236}">
                  <a16:creationId xmlns:a16="http://schemas.microsoft.com/office/drawing/2014/main" id="{716CD8BF-CD45-4BE9-8DAE-74BC31C3F7A8}"/>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6" name="Group 15">
              <a:extLst>
                <a:ext uri="{FF2B5EF4-FFF2-40B4-BE49-F238E27FC236}">
                  <a16:creationId xmlns:a16="http://schemas.microsoft.com/office/drawing/2014/main" id="{7DD3D6C8-3FD3-4C10-8CF9-74FC6D094B74}"/>
                </a:ext>
              </a:extLst>
            </p:cNvPr>
            <p:cNvGrpSpPr/>
            <p:nvPr/>
          </p:nvGrpSpPr>
          <p:grpSpPr>
            <a:xfrm>
              <a:off x="1314132" y="2864325"/>
              <a:ext cx="1013387" cy="285086"/>
              <a:chOff x="8963351" y="2835327"/>
              <a:chExt cx="1121835" cy="315595"/>
            </a:xfrm>
          </p:grpSpPr>
          <p:sp>
            <p:nvSpPr>
              <p:cNvPr id="20" name="Freeform: Shape 17">
                <a:extLst>
                  <a:ext uri="{FF2B5EF4-FFF2-40B4-BE49-F238E27FC236}">
                    <a16:creationId xmlns:a16="http://schemas.microsoft.com/office/drawing/2014/main" id="{6541D088-5FC3-43A3-89F7-35B5C96C109E}"/>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18">
                <a:extLst>
                  <a:ext uri="{FF2B5EF4-FFF2-40B4-BE49-F238E27FC236}">
                    <a16:creationId xmlns:a16="http://schemas.microsoft.com/office/drawing/2014/main" id="{6A8FA348-4C82-4A1B-B828-5C3D301DE69E}"/>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19">
                <a:extLst>
                  <a:ext uri="{FF2B5EF4-FFF2-40B4-BE49-F238E27FC236}">
                    <a16:creationId xmlns:a16="http://schemas.microsoft.com/office/drawing/2014/main" id="{CC91A7FC-5B36-4B38-B761-AEC1C19C178E}"/>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0">
                <a:extLst>
                  <a:ext uri="{FF2B5EF4-FFF2-40B4-BE49-F238E27FC236}">
                    <a16:creationId xmlns:a16="http://schemas.microsoft.com/office/drawing/2014/main" id="{00496E10-3033-4DAD-995B-9B1E445F2770}"/>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1">
                <a:extLst>
                  <a:ext uri="{FF2B5EF4-FFF2-40B4-BE49-F238E27FC236}">
                    <a16:creationId xmlns:a16="http://schemas.microsoft.com/office/drawing/2014/main" id="{A7BC445D-8049-4F3B-84A2-61ADD82CE0F0}"/>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2">
                <a:extLst>
                  <a:ext uri="{FF2B5EF4-FFF2-40B4-BE49-F238E27FC236}">
                    <a16:creationId xmlns:a16="http://schemas.microsoft.com/office/drawing/2014/main" id="{A2F96EB6-EE0B-4230-BD7C-1CCD5E49769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7" name="Freeform: Shape 14">
              <a:extLst>
                <a:ext uri="{FF2B5EF4-FFF2-40B4-BE49-F238E27FC236}">
                  <a16:creationId xmlns:a16="http://schemas.microsoft.com/office/drawing/2014/main" id="{20E0C30D-96F6-4DC9-8D34-58F76D45F652}"/>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5">
              <a:extLst>
                <a:ext uri="{FF2B5EF4-FFF2-40B4-BE49-F238E27FC236}">
                  <a16:creationId xmlns:a16="http://schemas.microsoft.com/office/drawing/2014/main" id="{2F114004-56C8-4EAC-9B00-23DCEF736C8B}"/>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6">
              <a:extLst>
                <a:ext uri="{FF2B5EF4-FFF2-40B4-BE49-F238E27FC236}">
                  <a16:creationId xmlns:a16="http://schemas.microsoft.com/office/drawing/2014/main" id="{885EBB54-92BA-47D1-B4DF-B8AE65C2AC24}"/>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025509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1880</TotalTime>
  <Words>615</Words>
  <Application>Microsoft Office PowerPoint</Application>
  <PresentationFormat>Widescreen</PresentationFormat>
  <Paragraphs>129</Paragraphs>
  <Slides>28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맑은 고딕</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Duy Anh</dc:creator>
  <cp:lastModifiedBy>Nguyen Hung</cp:lastModifiedBy>
  <cp:revision>157</cp:revision>
  <dcterms:created xsi:type="dcterms:W3CDTF">2017-10-17T01:43:35Z</dcterms:created>
  <dcterms:modified xsi:type="dcterms:W3CDTF">2023-01-12T06:53:24Z</dcterms:modified>
</cp:coreProperties>
</file>